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 id="2147483799" r:id="rId2"/>
    <p:sldMasterId id="2147483859" r:id="rId3"/>
    <p:sldMasterId id="2147483919" r:id="rId4"/>
    <p:sldMasterId id="2147483943" r:id="rId5"/>
    <p:sldMasterId id="2147483955" r:id="rId6"/>
    <p:sldMasterId id="2147484003" r:id="rId7"/>
    <p:sldMasterId id="2147484015" r:id="rId8"/>
    <p:sldMasterId id="2147484027" r:id="rId9"/>
    <p:sldMasterId id="2147484063" r:id="rId10"/>
    <p:sldMasterId id="2147484075" r:id="rId11"/>
    <p:sldMasterId id="2147484087" r:id="rId12"/>
    <p:sldMasterId id="2147484123" r:id="rId13"/>
    <p:sldMasterId id="2147484135" r:id="rId14"/>
    <p:sldMasterId id="2147484147" r:id="rId15"/>
    <p:sldMasterId id="2147484159" r:id="rId16"/>
    <p:sldMasterId id="2147484171" r:id="rId17"/>
    <p:sldMasterId id="2147484183" r:id="rId18"/>
    <p:sldMasterId id="2147484195" r:id="rId19"/>
    <p:sldMasterId id="2147484207" r:id="rId20"/>
    <p:sldMasterId id="2147484219" r:id="rId21"/>
    <p:sldMasterId id="2147484231" r:id="rId22"/>
    <p:sldMasterId id="2147484243" r:id="rId23"/>
    <p:sldMasterId id="2147484255" r:id="rId24"/>
    <p:sldMasterId id="2147484267" r:id="rId25"/>
  </p:sldMasterIdLst>
  <p:notesMasterIdLst>
    <p:notesMasterId r:id="rId54"/>
  </p:notesMasterIdLst>
  <p:sldIdLst>
    <p:sldId id="256" r:id="rId26"/>
    <p:sldId id="438" r:id="rId27"/>
    <p:sldId id="441" r:id="rId28"/>
    <p:sldId id="442" r:id="rId29"/>
    <p:sldId id="443" r:id="rId30"/>
    <p:sldId id="423" r:id="rId31"/>
    <p:sldId id="428" r:id="rId32"/>
    <p:sldId id="430" r:id="rId33"/>
    <p:sldId id="431" r:id="rId34"/>
    <p:sldId id="451" r:id="rId35"/>
    <p:sldId id="454" r:id="rId36"/>
    <p:sldId id="455" r:id="rId37"/>
    <p:sldId id="456" r:id="rId38"/>
    <p:sldId id="457" r:id="rId39"/>
    <p:sldId id="458" r:id="rId40"/>
    <p:sldId id="436" r:id="rId41"/>
    <p:sldId id="437" r:id="rId42"/>
    <p:sldId id="446" r:id="rId43"/>
    <p:sldId id="447" r:id="rId44"/>
    <p:sldId id="448" r:id="rId45"/>
    <p:sldId id="449" r:id="rId46"/>
    <p:sldId id="450" r:id="rId47"/>
    <p:sldId id="452" r:id="rId48"/>
    <p:sldId id="453" r:id="rId49"/>
    <p:sldId id="389" r:id="rId50"/>
    <p:sldId id="416" r:id="rId51"/>
    <p:sldId id="417" r:id="rId52"/>
    <p:sldId id="418" r:id="rId5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FAC7"/>
    <a:srgbClr val="007E39"/>
    <a:srgbClr val="855973"/>
    <a:srgbClr val="CC99FF"/>
    <a:srgbClr val="FFCCFF"/>
    <a:srgbClr val="FF6600"/>
    <a:srgbClr val="FF3300"/>
    <a:srgbClr val="FFFF00"/>
    <a:srgbClr val="FFD961"/>
    <a:srgbClr val="EF5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9428" autoAdjust="0"/>
  </p:normalViewPr>
  <p:slideViewPr>
    <p:cSldViewPr>
      <p:cViewPr varScale="1">
        <p:scale>
          <a:sx n="66" d="100"/>
          <a:sy n="66" d="100"/>
        </p:scale>
        <p:origin x="8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F272F-6E3C-4395-9A52-00D01CD1453D}" type="doc">
      <dgm:prSet loTypeId="urn:microsoft.com/office/officeart/2005/8/layout/pyramid2" loCatId="list" qsTypeId="urn:microsoft.com/office/officeart/2005/8/quickstyle/simple1" qsCatId="simple" csTypeId="urn:microsoft.com/office/officeart/2005/8/colors/accent1_2" csCatId="accent1" phldr="1"/>
      <dgm:spPr/>
    </dgm:pt>
    <dgm:pt modelId="{ABEFAA14-86AC-42DE-9DEE-F81F2B3A705B}">
      <dgm:prSet phldrT="[Texto]"/>
      <dgm:spPr/>
      <dgm:t>
        <a:bodyPr/>
        <a:lstStyle/>
        <a:p>
          <a:r>
            <a:rPr lang="es-MX" b="1" dirty="0" smtClean="0"/>
            <a:t>Reducir la brecha </a:t>
          </a:r>
          <a:r>
            <a:rPr lang="es-MX" dirty="0" smtClean="0"/>
            <a:t>entre la formación en la escuela y el mundo laboral.</a:t>
          </a:r>
          <a:endParaRPr lang="es-MX" dirty="0"/>
        </a:p>
      </dgm:t>
    </dgm:pt>
    <dgm:pt modelId="{B9DE5521-90F5-417C-91FF-DC2D05D8F2B0}" type="parTrans" cxnId="{A16CF7C1-188A-49DA-9CAD-99DAD7FB7C23}">
      <dgm:prSet/>
      <dgm:spPr/>
      <dgm:t>
        <a:bodyPr/>
        <a:lstStyle/>
        <a:p>
          <a:endParaRPr lang="es-MX"/>
        </a:p>
      </dgm:t>
    </dgm:pt>
    <dgm:pt modelId="{2600BE69-281F-4385-891B-6FDCB7845A70}" type="sibTrans" cxnId="{A16CF7C1-188A-49DA-9CAD-99DAD7FB7C23}">
      <dgm:prSet/>
      <dgm:spPr/>
      <dgm:t>
        <a:bodyPr/>
        <a:lstStyle/>
        <a:p>
          <a:endParaRPr lang="es-MX"/>
        </a:p>
      </dgm:t>
    </dgm:pt>
    <dgm:pt modelId="{830E28DB-61F5-40FA-AF0C-9DC2DF9C3ECD}">
      <dgm:prSet phldrT="[Texto]"/>
      <dgm:spPr/>
      <dgm:t>
        <a:bodyPr/>
        <a:lstStyle/>
        <a:p>
          <a:r>
            <a:rPr lang="es-MX" b="1" dirty="0" smtClean="0"/>
            <a:t>Desarrollo científico, tecnológico y la innovación pilares para el progreso </a:t>
          </a:r>
          <a:r>
            <a:rPr lang="es-MX" dirty="0" smtClean="0"/>
            <a:t>económico y social sostenible.</a:t>
          </a:r>
          <a:endParaRPr lang="es-MX" dirty="0"/>
        </a:p>
      </dgm:t>
    </dgm:pt>
    <dgm:pt modelId="{F6559046-0B31-4360-A831-E4221B13CB75}" type="parTrans" cxnId="{27B66B48-BF5F-4A1E-9FC4-42220A990C32}">
      <dgm:prSet/>
      <dgm:spPr/>
      <dgm:t>
        <a:bodyPr/>
        <a:lstStyle/>
        <a:p>
          <a:endParaRPr lang="es-MX"/>
        </a:p>
      </dgm:t>
    </dgm:pt>
    <dgm:pt modelId="{EBB7061A-DC0B-482F-A349-94738C92B0DA}" type="sibTrans" cxnId="{27B66B48-BF5F-4A1E-9FC4-42220A990C32}">
      <dgm:prSet/>
      <dgm:spPr/>
      <dgm:t>
        <a:bodyPr/>
        <a:lstStyle/>
        <a:p>
          <a:endParaRPr lang="es-MX"/>
        </a:p>
      </dgm:t>
    </dgm:pt>
    <dgm:pt modelId="{BCEB7B8F-B9A0-4C19-A7D2-A07BEB53C9C0}">
      <dgm:prSet/>
      <dgm:spPr/>
      <dgm:t>
        <a:bodyPr/>
        <a:lstStyle/>
        <a:p>
          <a:r>
            <a:rPr lang="es-MX" dirty="0" smtClean="0"/>
            <a:t>Creación de </a:t>
          </a:r>
          <a:r>
            <a:rPr lang="es-MX" b="1" dirty="0" smtClean="0"/>
            <a:t>capital humano preparado</a:t>
          </a:r>
          <a:r>
            <a:rPr lang="es-MX" b="0" dirty="0" smtClean="0"/>
            <a:t>.</a:t>
          </a:r>
          <a:endParaRPr lang="es-MX" b="0" dirty="0"/>
        </a:p>
      </dgm:t>
    </dgm:pt>
    <dgm:pt modelId="{E4022A8D-CBA8-4814-B83C-F90A192BC7D3}" type="parTrans" cxnId="{79B436F2-A7F0-4AF0-88D8-F29C20B47931}">
      <dgm:prSet/>
      <dgm:spPr/>
      <dgm:t>
        <a:bodyPr/>
        <a:lstStyle/>
        <a:p>
          <a:endParaRPr lang="es-MX"/>
        </a:p>
      </dgm:t>
    </dgm:pt>
    <dgm:pt modelId="{848F64C7-3769-45EA-A277-18D599D6435A}" type="sibTrans" cxnId="{79B436F2-A7F0-4AF0-88D8-F29C20B47931}">
      <dgm:prSet/>
      <dgm:spPr/>
      <dgm:t>
        <a:bodyPr/>
        <a:lstStyle/>
        <a:p>
          <a:endParaRPr lang="es-MX"/>
        </a:p>
      </dgm:t>
    </dgm:pt>
    <dgm:pt modelId="{50582BE5-56D2-4CF4-8B80-568E64D42769}">
      <dgm:prSet/>
      <dgm:spPr/>
      <dgm:t>
        <a:bodyPr/>
        <a:lstStyle/>
        <a:p>
          <a:r>
            <a:rPr lang="es-MX" dirty="0" smtClean="0"/>
            <a:t>Desarrollar el potencial humano de los mexicanos con </a:t>
          </a:r>
          <a:r>
            <a:rPr lang="es-MX" b="1" dirty="0" smtClean="0"/>
            <a:t>educación de calidad</a:t>
          </a:r>
          <a:r>
            <a:rPr lang="es-MX" b="0" dirty="0" smtClean="0"/>
            <a:t>.</a:t>
          </a:r>
          <a:endParaRPr lang="es-MX" b="1" dirty="0"/>
        </a:p>
      </dgm:t>
    </dgm:pt>
    <dgm:pt modelId="{AFEA6E3E-421E-412F-9293-1AE0B5895B3E}" type="parTrans" cxnId="{68842CF4-3840-43B1-B68C-0AE83C35A2E4}">
      <dgm:prSet/>
      <dgm:spPr/>
      <dgm:t>
        <a:bodyPr/>
        <a:lstStyle/>
        <a:p>
          <a:endParaRPr lang="es-MX"/>
        </a:p>
      </dgm:t>
    </dgm:pt>
    <dgm:pt modelId="{E99891B7-6E85-4540-A8E1-4D3314BE4817}" type="sibTrans" cxnId="{68842CF4-3840-43B1-B68C-0AE83C35A2E4}">
      <dgm:prSet/>
      <dgm:spPr/>
      <dgm:t>
        <a:bodyPr/>
        <a:lstStyle/>
        <a:p>
          <a:endParaRPr lang="es-MX"/>
        </a:p>
      </dgm:t>
    </dgm:pt>
    <dgm:pt modelId="{2AB7FB33-C1DD-4DB1-AE68-8A0C51BFDF20}" type="pres">
      <dgm:prSet presAssocID="{7A7F272F-6E3C-4395-9A52-00D01CD1453D}" presName="compositeShape" presStyleCnt="0">
        <dgm:presLayoutVars>
          <dgm:dir/>
          <dgm:resizeHandles/>
        </dgm:presLayoutVars>
      </dgm:prSet>
      <dgm:spPr/>
    </dgm:pt>
    <dgm:pt modelId="{1CEFD83D-41FB-4777-A06A-12499D8B6D1B}" type="pres">
      <dgm:prSet presAssocID="{7A7F272F-6E3C-4395-9A52-00D01CD1453D}" presName="pyramid" presStyleLbl="node1" presStyleIdx="0" presStyleCnt="1" custScaleX="94164" custScaleY="72122"/>
      <dgm:spPr/>
    </dgm:pt>
    <dgm:pt modelId="{27DC553F-05AF-4152-B1C4-B06A761C4880}" type="pres">
      <dgm:prSet presAssocID="{7A7F272F-6E3C-4395-9A52-00D01CD1453D}" presName="theList" presStyleCnt="0"/>
      <dgm:spPr/>
    </dgm:pt>
    <dgm:pt modelId="{A95BD47D-B889-4FE0-B711-65C522A7E68E}" type="pres">
      <dgm:prSet presAssocID="{50582BE5-56D2-4CF4-8B80-568E64D42769}" presName="aNode" presStyleLbl="fgAcc1" presStyleIdx="0" presStyleCnt="4">
        <dgm:presLayoutVars>
          <dgm:bulletEnabled val="1"/>
        </dgm:presLayoutVars>
      </dgm:prSet>
      <dgm:spPr/>
      <dgm:t>
        <a:bodyPr/>
        <a:lstStyle/>
        <a:p>
          <a:endParaRPr lang="es-MX"/>
        </a:p>
      </dgm:t>
    </dgm:pt>
    <dgm:pt modelId="{0125FF51-9D96-41A0-8BA6-EE65B0714C9F}" type="pres">
      <dgm:prSet presAssocID="{50582BE5-56D2-4CF4-8B80-568E64D42769}" presName="aSpace" presStyleCnt="0"/>
      <dgm:spPr/>
    </dgm:pt>
    <dgm:pt modelId="{1A739791-B4DF-4F9D-853E-F0FDA9F7E5FF}" type="pres">
      <dgm:prSet presAssocID="{BCEB7B8F-B9A0-4C19-A7D2-A07BEB53C9C0}" presName="aNode" presStyleLbl="fgAcc1" presStyleIdx="1" presStyleCnt="4">
        <dgm:presLayoutVars>
          <dgm:bulletEnabled val="1"/>
        </dgm:presLayoutVars>
      </dgm:prSet>
      <dgm:spPr/>
      <dgm:t>
        <a:bodyPr/>
        <a:lstStyle/>
        <a:p>
          <a:endParaRPr lang="es-MX"/>
        </a:p>
      </dgm:t>
    </dgm:pt>
    <dgm:pt modelId="{75B6DBB4-6347-449E-95B3-F988E9F7D690}" type="pres">
      <dgm:prSet presAssocID="{BCEB7B8F-B9A0-4C19-A7D2-A07BEB53C9C0}" presName="aSpace" presStyleCnt="0"/>
      <dgm:spPr/>
    </dgm:pt>
    <dgm:pt modelId="{6E46DC43-6C61-4255-A910-52C66806D066}" type="pres">
      <dgm:prSet presAssocID="{ABEFAA14-86AC-42DE-9DEE-F81F2B3A705B}" presName="aNode" presStyleLbl="fgAcc1" presStyleIdx="2" presStyleCnt="4">
        <dgm:presLayoutVars>
          <dgm:bulletEnabled val="1"/>
        </dgm:presLayoutVars>
      </dgm:prSet>
      <dgm:spPr/>
      <dgm:t>
        <a:bodyPr/>
        <a:lstStyle/>
        <a:p>
          <a:endParaRPr lang="es-MX"/>
        </a:p>
      </dgm:t>
    </dgm:pt>
    <dgm:pt modelId="{CB578DA7-15EA-4C0F-9C83-0179F5AA2EA6}" type="pres">
      <dgm:prSet presAssocID="{ABEFAA14-86AC-42DE-9DEE-F81F2B3A705B}" presName="aSpace" presStyleCnt="0"/>
      <dgm:spPr/>
    </dgm:pt>
    <dgm:pt modelId="{D777953F-AD5C-4210-8AF4-36EC30DC370B}" type="pres">
      <dgm:prSet presAssocID="{830E28DB-61F5-40FA-AF0C-9DC2DF9C3ECD}" presName="aNode" presStyleLbl="fgAcc1" presStyleIdx="3" presStyleCnt="4">
        <dgm:presLayoutVars>
          <dgm:bulletEnabled val="1"/>
        </dgm:presLayoutVars>
      </dgm:prSet>
      <dgm:spPr/>
      <dgm:t>
        <a:bodyPr/>
        <a:lstStyle/>
        <a:p>
          <a:endParaRPr lang="es-MX"/>
        </a:p>
      </dgm:t>
    </dgm:pt>
    <dgm:pt modelId="{0345E3F8-C081-43FB-88A7-78CBE146413A}" type="pres">
      <dgm:prSet presAssocID="{830E28DB-61F5-40FA-AF0C-9DC2DF9C3ECD}" presName="aSpace" presStyleCnt="0"/>
      <dgm:spPr/>
    </dgm:pt>
  </dgm:ptLst>
  <dgm:cxnLst>
    <dgm:cxn modelId="{842C2DC5-6295-4701-B180-BEBA7969257D}" type="presOf" srcId="{7A7F272F-6E3C-4395-9A52-00D01CD1453D}" destId="{2AB7FB33-C1DD-4DB1-AE68-8A0C51BFDF20}" srcOrd="0" destOrd="0" presId="urn:microsoft.com/office/officeart/2005/8/layout/pyramid2"/>
    <dgm:cxn modelId="{A16CF7C1-188A-49DA-9CAD-99DAD7FB7C23}" srcId="{7A7F272F-6E3C-4395-9A52-00D01CD1453D}" destId="{ABEFAA14-86AC-42DE-9DEE-F81F2B3A705B}" srcOrd="2" destOrd="0" parTransId="{B9DE5521-90F5-417C-91FF-DC2D05D8F2B0}" sibTransId="{2600BE69-281F-4385-891B-6FDCB7845A70}"/>
    <dgm:cxn modelId="{79B436F2-A7F0-4AF0-88D8-F29C20B47931}" srcId="{7A7F272F-6E3C-4395-9A52-00D01CD1453D}" destId="{BCEB7B8F-B9A0-4C19-A7D2-A07BEB53C9C0}" srcOrd="1" destOrd="0" parTransId="{E4022A8D-CBA8-4814-B83C-F90A192BC7D3}" sibTransId="{848F64C7-3769-45EA-A277-18D599D6435A}"/>
    <dgm:cxn modelId="{27B66B48-BF5F-4A1E-9FC4-42220A990C32}" srcId="{7A7F272F-6E3C-4395-9A52-00D01CD1453D}" destId="{830E28DB-61F5-40FA-AF0C-9DC2DF9C3ECD}" srcOrd="3" destOrd="0" parTransId="{F6559046-0B31-4360-A831-E4221B13CB75}" sibTransId="{EBB7061A-DC0B-482F-A349-94738C92B0DA}"/>
    <dgm:cxn modelId="{73A5BC5F-EC93-432E-A648-7BD261F5776C}" type="presOf" srcId="{830E28DB-61F5-40FA-AF0C-9DC2DF9C3ECD}" destId="{D777953F-AD5C-4210-8AF4-36EC30DC370B}" srcOrd="0" destOrd="0" presId="urn:microsoft.com/office/officeart/2005/8/layout/pyramid2"/>
    <dgm:cxn modelId="{EF1E29AE-18D7-4C14-A6A7-43101BE2E40D}" type="presOf" srcId="{ABEFAA14-86AC-42DE-9DEE-F81F2B3A705B}" destId="{6E46DC43-6C61-4255-A910-52C66806D066}" srcOrd="0" destOrd="0" presId="urn:microsoft.com/office/officeart/2005/8/layout/pyramid2"/>
    <dgm:cxn modelId="{68842CF4-3840-43B1-B68C-0AE83C35A2E4}" srcId="{7A7F272F-6E3C-4395-9A52-00D01CD1453D}" destId="{50582BE5-56D2-4CF4-8B80-568E64D42769}" srcOrd="0" destOrd="0" parTransId="{AFEA6E3E-421E-412F-9293-1AE0B5895B3E}" sibTransId="{E99891B7-6E85-4540-A8E1-4D3314BE4817}"/>
    <dgm:cxn modelId="{A876592E-2F69-4430-AFB2-A030B0E54AD7}" type="presOf" srcId="{50582BE5-56D2-4CF4-8B80-568E64D42769}" destId="{A95BD47D-B889-4FE0-B711-65C522A7E68E}" srcOrd="0" destOrd="0" presId="urn:microsoft.com/office/officeart/2005/8/layout/pyramid2"/>
    <dgm:cxn modelId="{D8750BF8-7C4F-4D66-9449-5AA6860DF503}" type="presOf" srcId="{BCEB7B8F-B9A0-4C19-A7D2-A07BEB53C9C0}" destId="{1A739791-B4DF-4F9D-853E-F0FDA9F7E5FF}" srcOrd="0" destOrd="0" presId="urn:microsoft.com/office/officeart/2005/8/layout/pyramid2"/>
    <dgm:cxn modelId="{9EAD90EE-4FEA-4FB7-AACA-0FF83565D0FB}" type="presParOf" srcId="{2AB7FB33-C1DD-4DB1-AE68-8A0C51BFDF20}" destId="{1CEFD83D-41FB-4777-A06A-12499D8B6D1B}" srcOrd="0" destOrd="0" presId="urn:microsoft.com/office/officeart/2005/8/layout/pyramid2"/>
    <dgm:cxn modelId="{13EB439F-23B8-4E8F-86ED-738A1DF07FA9}" type="presParOf" srcId="{2AB7FB33-C1DD-4DB1-AE68-8A0C51BFDF20}" destId="{27DC553F-05AF-4152-B1C4-B06A761C4880}" srcOrd="1" destOrd="0" presId="urn:microsoft.com/office/officeart/2005/8/layout/pyramid2"/>
    <dgm:cxn modelId="{AF3854A4-D0FB-4EE8-AC95-691B75A13DB8}" type="presParOf" srcId="{27DC553F-05AF-4152-B1C4-B06A761C4880}" destId="{A95BD47D-B889-4FE0-B711-65C522A7E68E}" srcOrd="0" destOrd="0" presId="urn:microsoft.com/office/officeart/2005/8/layout/pyramid2"/>
    <dgm:cxn modelId="{EB0EA3F7-1FCE-40D7-9068-2EEB33144E5C}" type="presParOf" srcId="{27DC553F-05AF-4152-B1C4-B06A761C4880}" destId="{0125FF51-9D96-41A0-8BA6-EE65B0714C9F}" srcOrd="1" destOrd="0" presId="urn:microsoft.com/office/officeart/2005/8/layout/pyramid2"/>
    <dgm:cxn modelId="{F6B2A5A7-0C2E-4AFF-AF00-439252E0B3B9}" type="presParOf" srcId="{27DC553F-05AF-4152-B1C4-B06A761C4880}" destId="{1A739791-B4DF-4F9D-853E-F0FDA9F7E5FF}" srcOrd="2" destOrd="0" presId="urn:microsoft.com/office/officeart/2005/8/layout/pyramid2"/>
    <dgm:cxn modelId="{A895837C-7238-48DA-8BD8-777443472A47}" type="presParOf" srcId="{27DC553F-05AF-4152-B1C4-B06A761C4880}" destId="{75B6DBB4-6347-449E-95B3-F988E9F7D690}" srcOrd="3" destOrd="0" presId="urn:microsoft.com/office/officeart/2005/8/layout/pyramid2"/>
    <dgm:cxn modelId="{78D4D9EC-8CA3-44FC-AAA1-01A2283D1F16}" type="presParOf" srcId="{27DC553F-05AF-4152-B1C4-B06A761C4880}" destId="{6E46DC43-6C61-4255-A910-52C66806D066}" srcOrd="4" destOrd="0" presId="urn:microsoft.com/office/officeart/2005/8/layout/pyramid2"/>
    <dgm:cxn modelId="{2968043A-B4B1-449A-9034-360FD0BC7F80}" type="presParOf" srcId="{27DC553F-05AF-4152-B1C4-B06A761C4880}" destId="{CB578DA7-15EA-4C0F-9C83-0179F5AA2EA6}" srcOrd="5" destOrd="0" presId="urn:microsoft.com/office/officeart/2005/8/layout/pyramid2"/>
    <dgm:cxn modelId="{68A78C99-3C99-4A0A-8C19-91FF09340BD4}" type="presParOf" srcId="{27DC553F-05AF-4152-B1C4-B06A761C4880}" destId="{D777953F-AD5C-4210-8AF4-36EC30DC370B}" srcOrd="6" destOrd="0" presId="urn:microsoft.com/office/officeart/2005/8/layout/pyramid2"/>
    <dgm:cxn modelId="{108D526A-6B5B-44D4-B48F-271D486288AD}" type="presParOf" srcId="{27DC553F-05AF-4152-B1C4-B06A761C4880}" destId="{0345E3F8-C081-43FB-88A7-78CBE146413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FD83D-41FB-4777-A06A-12499D8B6D1B}">
      <dsp:nvSpPr>
        <dsp:cNvPr id="0" name=""/>
        <dsp:cNvSpPr/>
      </dsp:nvSpPr>
      <dsp:spPr>
        <a:xfrm>
          <a:off x="962350" y="618387"/>
          <a:ext cx="4177472" cy="319960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BD47D-B889-4FE0-B711-65C522A7E68E}">
      <dsp:nvSpPr>
        <dsp:cNvPr id="0" name=""/>
        <dsp:cNvSpPr/>
      </dsp:nvSpPr>
      <dsp:spPr>
        <a:xfrm>
          <a:off x="3051086" y="444071"/>
          <a:ext cx="2883647" cy="7884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Desarrollar el potencial humano de los mexicanos con </a:t>
          </a:r>
          <a:r>
            <a:rPr lang="es-MX" sz="1300" b="1" kern="1200" dirty="0" smtClean="0"/>
            <a:t>educación de calidad</a:t>
          </a:r>
          <a:r>
            <a:rPr lang="es-MX" sz="1300" b="0" kern="1200" dirty="0" smtClean="0"/>
            <a:t>.</a:t>
          </a:r>
          <a:endParaRPr lang="es-MX" sz="1300" b="1" kern="1200" dirty="0"/>
        </a:p>
      </dsp:txBody>
      <dsp:txXfrm>
        <a:off x="3089577" y="482562"/>
        <a:ext cx="2806665" cy="711515"/>
      </dsp:txXfrm>
    </dsp:sp>
    <dsp:sp modelId="{1A739791-B4DF-4F9D-853E-F0FDA9F7E5FF}">
      <dsp:nvSpPr>
        <dsp:cNvPr id="0" name=""/>
        <dsp:cNvSpPr/>
      </dsp:nvSpPr>
      <dsp:spPr>
        <a:xfrm>
          <a:off x="3051086" y="1331130"/>
          <a:ext cx="2883647" cy="7884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Creación de </a:t>
          </a:r>
          <a:r>
            <a:rPr lang="es-MX" sz="1300" b="1" kern="1200" dirty="0" smtClean="0"/>
            <a:t>capital humano preparado</a:t>
          </a:r>
          <a:r>
            <a:rPr lang="es-MX" sz="1300" b="0" kern="1200" dirty="0" smtClean="0"/>
            <a:t>.</a:t>
          </a:r>
          <a:endParaRPr lang="es-MX" sz="1300" b="0" kern="1200" dirty="0"/>
        </a:p>
      </dsp:txBody>
      <dsp:txXfrm>
        <a:off x="3089577" y="1369621"/>
        <a:ext cx="2806665" cy="711515"/>
      </dsp:txXfrm>
    </dsp:sp>
    <dsp:sp modelId="{6E46DC43-6C61-4255-A910-52C66806D066}">
      <dsp:nvSpPr>
        <dsp:cNvPr id="0" name=""/>
        <dsp:cNvSpPr/>
      </dsp:nvSpPr>
      <dsp:spPr>
        <a:xfrm>
          <a:off x="3051086" y="2218190"/>
          <a:ext cx="2883647" cy="7884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t>Reducir la brecha </a:t>
          </a:r>
          <a:r>
            <a:rPr lang="es-MX" sz="1300" kern="1200" dirty="0" smtClean="0"/>
            <a:t>entre la formación en la escuela y el mundo laboral.</a:t>
          </a:r>
          <a:endParaRPr lang="es-MX" sz="1300" kern="1200" dirty="0"/>
        </a:p>
      </dsp:txBody>
      <dsp:txXfrm>
        <a:off x="3089577" y="2256681"/>
        <a:ext cx="2806665" cy="711515"/>
      </dsp:txXfrm>
    </dsp:sp>
    <dsp:sp modelId="{D777953F-AD5C-4210-8AF4-36EC30DC370B}">
      <dsp:nvSpPr>
        <dsp:cNvPr id="0" name=""/>
        <dsp:cNvSpPr/>
      </dsp:nvSpPr>
      <dsp:spPr>
        <a:xfrm>
          <a:off x="3051086" y="3105249"/>
          <a:ext cx="2883647" cy="7884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t>Desarrollo científico, tecnológico y la innovación pilares para el progreso </a:t>
          </a:r>
          <a:r>
            <a:rPr lang="es-MX" sz="1300" kern="1200" dirty="0" smtClean="0"/>
            <a:t>económico y social sostenible.</a:t>
          </a:r>
          <a:endParaRPr lang="es-MX" sz="1300" kern="1200" dirty="0"/>
        </a:p>
      </dsp:txBody>
      <dsp:txXfrm>
        <a:off x="3089577" y="3143740"/>
        <a:ext cx="2806665" cy="7115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EE5634-537D-4ADA-83A3-32E63876F506}" type="datetimeFigureOut">
              <a:rPr lang="es-MX" smtClean="0"/>
              <a:pPr/>
              <a:t>30/10/2015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71F1C-793E-42CA-98FA-47FFFC3665F7}" type="slidenum">
              <a:rPr lang="es-MX" smtClean="0"/>
              <a:pPr/>
              <a:t>‹Nº›</a:t>
            </a:fld>
            <a:endParaRPr lang="es-MX"/>
          </a:p>
        </p:txBody>
      </p:sp>
    </p:spTree>
    <p:extLst>
      <p:ext uri="{BB962C8B-B14F-4D97-AF65-F5344CB8AC3E}">
        <p14:creationId xmlns:p14="http://schemas.microsoft.com/office/powerpoint/2010/main" val="160276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215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23FBD9-F3A9-4B1A-ACBE-CAECCEA76C34}" type="slidenum">
              <a:rPr lang="es-CL" altLang="es-CL" smtClean="0">
                <a:solidFill>
                  <a:prstClr val="black"/>
                </a:solidFill>
                <a:latin typeface="Calibri" panose="020F0502020204030204" pitchFamily="34" charset="0"/>
              </a:rPr>
              <a:pPr/>
              <a:t>12</a:t>
            </a:fld>
            <a:endParaRPr lang="es-CL" altLang="es-CL"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56138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0358FF-2175-4EAA-8438-4D5E30BD0D8D}" type="slidenum">
              <a:rPr lang="es-CL" altLang="es-CL" smtClean="0">
                <a:solidFill>
                  <a:prstClr val="black"/>
                </a:solidFill>
                <a:latin typeface="Calibri" panose="020F0502020204030204" pitchFamily="34" charset="0"/>
              </a:rPr>
              <a:pPr/>
              <a:t>13</a:t>
            </a:fld>
            <a:endParaRPr lang="es-CL" altLang="es-CL"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79520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7D9AB-0BEC-446A-945C-AD4DC4908CF0}" type="slidenum">
              <a:rPr lang="es-CL" altLang="es-CL" smtClean="0">
                <a:solidFill>
                  <a:prstClr val="black"/>
                </a:solidFill>
                <a:latin typeface="Calibri" panose="020F0502020204030204" pitchFamily="34" charset="0"/>
              </a:rPr>
              <a:pPr/>
              <a:t>14</a:t>
            </a:fld>
            <a:endParaRPr lang="es-CL" altLang="es-CL"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67595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167916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7728767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127200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945772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666832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64009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670994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658414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744050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09400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023472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3375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33937109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399614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952173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169061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795250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649101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304378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32838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420577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764911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73805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11203491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82219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069127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131702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200609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03797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770383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894242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718042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669940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6929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14025815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514825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69095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849872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505109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207687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62719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498913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466489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24806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99983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36694610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28513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885055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93709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471541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996119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953339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169991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591384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62472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064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42839275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109098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398564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709219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652131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139658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312591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814086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649897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623438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75345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11457191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654886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703309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673348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123712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191107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273593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96903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674870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359731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12249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22771959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252580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215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882508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49475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664635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296799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1024402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776489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839388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1988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24204466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3365397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125335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5318031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829048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2848476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410900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211078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616810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0580924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64381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12893052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000711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819948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303028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012504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993345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173525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062610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0958279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2318913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219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2742346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233136107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206324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3469749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337796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672694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2246361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670135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4623747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409932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081498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58689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142415402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9696777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8077217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25154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9659709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2753156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413533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1140857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78548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9871026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90744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370060590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004135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6 Imagen" descr="Logo Acredita CI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14563" y="2343150"/>
            <a:ext cx="47148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571472" y="3929066"/>
            <a:ext cx="8001056" cy="2143140"/>
          </a:xfrm>
        </p:spPr>
        <p:txBody>
          <a:bodyPr/>
          <a:lstStyle>
            <a:lvl1pPr>
              <a:defRPr>
                <a:solidFill>
                  <a:schemeClr val="tx2">
                    <a:lumMod val="50000"/>
                  </a:schemeClr>
                </a:solidFill>
              </a:defRPr>
            </a:lvl1pPr>
          </a:lstStyle>
          <a:p>
            <a:r>
              <a:rPr lang="es-ES" dirty="0" smtClean="0"/>
              <a:t>Haga clic para modificar el estilo de título del patrón</a:t>
            </a:r>
            <a:endParaRPr lang="es-CL" dirty="0"/>
          </a:p>
        </p:txBody>
      </p:sp>
      <p:sp>
        <p:nvSpPr>
          <p:cNvPr id="4" name="3 Marcador de fecha"/>
          <p:cNvSpPr>
            <a:spLocks noGrp="1"/>
          </p:cNvSpPr>
          <p:nvPr>
            <p:ph type="dt" sz="half" idx="10"/>
          </p:nvPr>
        </p:nvSpPr>
        <p:spPr/>
        <p:txBody>
          <a:bodyPr/>
          <a:lstStyle>
            <a:lvl1pPr>
              <a:defRPr/>
            </a:lvl1pPr>
          </a:lstStyle>
          <a:p>
            <a:pPr>
              <a:defRPr/>
            </a:pPr>
            <a:fld id="{4EEDBA91-F3DF-43C8-ABDD-BEE82A3A2A7A}" type="datetimeFigureOut">
              <a:rPr lang="es-CL">
                <a:solidFill>
                  <a:srgbClr val="000000">
                    <a:tint val="75000"/>
                  </a:srgbClr>
                </a:solidFill>
              </a:rPr>
              <a:pPr>
                <a:defRPr/>
              </a:pPr>
              <a:t>30-10-2015</a:t>
            </a:fld>
            <a:endParaRPr lang="es-CL">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D1BA4B0-DF5D-4FD9-A552-F1FDFC5CA369}" type="slidenum">
              <a:rPr lang="es-CL" altLang="es-CL"/>
              <a:pPr>
                <a:defRPr/>
              </a:pPr>
              <a:t>‹Nº›</a:t>
            </a:fld>
            <a:endParaRPr lang="es-CL" altLang="es-CL"/>
          </a:p>
        </p:txBody>
      </p:sp>
    </p:spTree>
    <p:extLst>
      <p:ext uri="{BB962C8B-B14F-4D97-AF65-F5344CB8AC3E}">
        <p14:creationId xmlns:p14="http://schemas.microsoft.com/office/powerpoint/2010/main" val="29321142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755775" y="6551394"/>
              <a:ext cx="5757863"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8" name="5 Marcador de número de diapositiva"/>
          <p:cNvSpPr>
            <a:spLocks noGrp="1"/>
          </p:cNvSpPr>
          <p:nvPr>
            <p:ph type="sldNum" sz="quarter" idx="10"/>
          </p:nvPr>
        </p:nvSpPr>
        <p:spPr>
          <a:xfrm>
            <a:off x="8643938" y="6492875"/>
            <a:ext cx="500062" cy="365125"/>
          </a:xfrm>
        </p:spPr>
        <p:txBody>
          <a:bodyPr/>
          <a:lstStyle>
            <a:lvl1pPr>
              <a:defRPr>
                <a:solidFill>
                  <a:schemeClr val="bg1"/>
                </a:solidFill>
              </a:defRPr>
            </a:lvl1pPr>
          </a:lstStyle>
          <a:p>
            <a:pPr>
              <a:defRPr/>
            </a:pPr>
            <a:fld id="{E01A88E4-B3C7-4BAB-A679-507DF260D092}" type="slidenum">
              <a:rPr lang="es-CL" altLang="es-CL">
                <a:solidFill>
                  <a:srgbClr val="FFFFFF"/>
                </a:solidFill>
              </a:rPr>
              <a:pPr>
                <a:defRPr/>
              </a:pPr>
              <a:t>‹Nº›</a:t>
            </a:fld>
            <a:endParaRPr lang="es-CL" altLang="es-CL">
              <a:solidFill>
                <a:srgbClr val="FFFFFF"/>
              </a:solidFill>
            </a:endParaRPr>
          </a:p>
        </p:txBody>
      </p:sp>
    </p:spTree>
    <p:extLst>
      <p:ext uri="{BB962C8B-B14F-4D97-AF65-F5344CB8AC3E}">
        <p14:creationId xmlns:p14="http://schemas.microsoft.com/office/powerpoint/2010/main" val="343881701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69386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8" name="10 Rectángulo"/>
          <p:cNvSpPr/>
          <p:nvPr userDrawn="1"/>
        </p:nvSpPr>
        <p:spPr>
          <a:xfrm>
            <a:off x="2286000" y="3105150"/>
            <a:ext cx="4572000" cy="647700"/>
          </a:xfrm>
          <a:prstGeom prst="rect">
            <a:avLst/>
          </a:prstGeom>
        </p:spPr>
        <p:txBody>
          <a:bodyPr>
            <a:spAutoFit/>
          </a:bodyPr>
          <a:lstStyle/>
          <a:p>
            <a:pPr>
              <a:defRPr/>
            </a:pPr>
            <a:r>
              <a:rPr lang="es-MX" spc="150" dirty="0">
                <a:solidFill>
                  <a:srgbClr val="FFFFFF"/>
                </a:solidFill>
                <a:latin typeface="Arial" charset="0"/>
                <a:cs typeface="Arial" charset="0"/>
              </a:rPr>
              <a:t>1ª Agencia Acreditadora de Carreras y Programas Autorizada en Chile</a:t>
            </a:r>
            <a:endParaRPr lang="es-CL" spc="150" dirty="0">
              <a:solidFill>
                <a:srgbClr val="FFFFFF"/>
              </a:solidFill>
              <a:latin typeface="Arial" charset="0"/>
              <a:cs typeface="Arial" charset="0"/>
            </a:endParaRPr>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3 Marcador de fecha"/>
          <p:cNvSpPr>
            <a:spLocks noGrp="1"/>
          </p:cNvSpPr>
          <p:nvPr>
            <p:ph type="dt" sz="half" idx="10"/>
          </p:nvPr>
        </p:nvSpPr>
        <p:spPr/>
        <p:txBody>
          <a:bodyPr/>
          <a:lstStyle>
            <a:lvl1pPr>
              <a:defRPr/>
            </a:lvl1pPr>
          </a:lstStyle>
          <a:p>
            <a:pPr>
              <a:defRPr/>
            </a:pPr>
            <a:fld id="{06ABA51B-5535-46F4-8267-B6B782453180}" type="datetimeFigureOut">
              <a:rPr lang="es-CL">
                <a:solidFill>
                  <a:srgbClr val="000000">
                    <a:tint val="75000"/>
                  </a:srgbClr>
                </a:solidFill>
              </a:rPr>
              <a:pPr>
                <a:defRPr/>
              </a:pPr>
              <a:t>30-10-2015</a:t>
            </a:fld>
            <a:endParaRPr lang="es-CL" dirty="0">
              <a:solidFill>
                <a:srgbClr val="000000">
                  <a:tint val="75000"/>
                </a:srgbClr>
              </a:solidFill>
            </a:endParaRPr>
          </a:p>
        </p:txBody>
      </p:sp>
      <p:sp>
        <p:nvSpPr>
          <p:cNvPr id="10"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5 Marcador de número de diapositiva"/>
          <p:cNvSpPr>
            <a:spLocks noGrp="1"/>
          </p:cNvSpPr>
          <p:nvPr>
            <p:ph type="sldNum" sz="quarter" idx="12"/>
          </p:nvPr>
        </p:nvSpPr>
        <p:spPr/>
        <p:txBody>
          <a:bodyPr/>
          <a:lstStyle>
            <a:lvl1pPr>
              <a:defRPr/>
            </a:lvl1pPr>
          </a:lstStyle>
          <a:p>
            <a:pPr>
              <a:defRPr/>
            </a:pPr>
            <a:fld id="{AEC0807F-53F5-4CB7-86C9-91A6DC94D768}" type="slidenum">
              <a:rPr lang="es-CL" altLang="es-CL"/>
              <a:pPr>
                <a:defRPr/>
              </a:pPr>
              <a:t>‹Nº›</a:t>
            </a:fld>
            <a:endParaRPr lang="es-CL" altLang="es-CL"/>
          </a:p>
        </p:txBody>
      </p:sp>
    </p:spTree>
    <p:extLst>
      <p:ext uri="{BB962C8B-B14F-4D97-AF65-F5344CB8AC3E}">
        <p14:creationId xmlns:p14="http://schemas.microsoft.com/office/powerpoint/2010/main" val="138444968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8272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9" name="4 Marcador de fecha"/>
          <p:cNvSpPr>
            <a:spLocks noGrp="1"/>
          </p:cNvSpPr>
          <p:nvPr>
            <p:ph type="dt" sz="half" idx="10"/>
          </p:nvPr>
        </p:nvSpPr>
        <p:spPr/>
        <p:txBody>
          <a:bodyPr/>
          <a:lstStyle>
            <a:lvl1pPr>
              <a:defRPr/>
            </a:lvl1pPr>
          </a:lstStyle>
          <a:p>
            <a:pPr>
              <a:defRPr/>
            </a:pPr>
            <a:fld id="{45012D3D-71D9-4605-ACDA-BB306BDEED0F}" type="datetimeFigureOut">
              <a:rPr lang="es-CL">
                <a:solidFill>
                  <a:srgbClr val="000000">
                    <a:tint val="75000"/>
                  </a:srgbClr>
                </a:solidFill>
              </a:rPr>
              <a:pPr>
                <a:defRPr/>
              </a:pPr>
              <a:t>30-10-2015</a:t>
            </a:fld>
            <a:endParaRPr lang="es-CL" dirty="0">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9B4AC8E8-2C29-4709-8E21-4519F3E9C85C}" type="slidenum">
              <a:rPr lang="es-CL" altLang="es-CL"/>
              <a:pPr>
                <a:defRPr/>
              </a:pPr>
              <a:t>‹Nº›</a:t>
            </a:fld>
            <a:endParaRPr lang="es-CL" altLang="es-CL"/>
          </a:p>
        </p:txBody>
      </p:sp>
    </p:spTree>
    <p:extLst>
      <p:ext uri="{BB962C8B-B14F-4D97-AF65-F5344CB8AC3E}">
        <p14:creationId xmlns:p14="http://schemas.microsoft.com/office/powerpoint/2010/main" val="38057117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7" name="10 Grupo"/>
          <p:cNvGrpSpPr>
            <a:grpSpLocks/>
          </p:cNvGrpSpPr>
          <p:nvPr userDrawn="1"/>
        </p:nvGrpSpPr>
        <p:grpSpPr bwMode="auto">
          <a:xfrm>
            <a:off x="0" y="5853113"/>
            <a:ext cx="9144000" cy="1004887"/>
            <a:chOff x="0" y="5852396"/>
            <a:chExt cx="9144000" cy="1005604"/>
          </a:xfrm>
        </p:grpSpPr>
        <p:pic>
          <p:nvPicPr>
            <p:cNvPr id="8"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userDrawn="1"/>
          </p:nvSpPr>
          <p:spPr>
            <a:xfrm>
              <a:off x="19796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11" name="6 Marcador de fecha"/>
          <p:cNvSpPr>
            <a:spLocks noGrp="1"/>
          </p:cNvSpPr>
          <p:nvPr>
            <p:ph type="dt" sz="half" idx="10"/>
          </p:nvPr>
        </p:nvSpPr>
        <p:spPr/>
        <p:txBody>
          <a:bodyPr/>
          <a:lstStyle>
            <a:lvl1pPr>
              <a:defRPr/>
            </a:lvl1pPr>
          </a:lstStyle>
          <a:p>
            <a:pPr>
              <a:defRPr/>
            </a:pPr>
            <a:fld id="{98F4D423-285D-4BBA-8EBA-F272D61B4950}" type="datetimeFigureOut">
              <a:rPr lang="es-CL">
                <a:solidFill>
                  <a:srgbClr val="000000">
                    <a:tint val="75000"/>
                  </a:srgbClr>
                </a:solidFill>
              </a:rPr>
              <a:pPr>
                <a:defRPr/>
              </a:pPr>
              <a:t>30-10-2015</a:t>
            </a:fld>
            <a:endParaRPr lang="es-CL">
              <a:solidFill>
                <a:srgbClr val="000000">
                  <a:tint val="75000"/>
                </a:srgbClr>
              </a:solidFill>
            </a:endParaRPr>
          </a:p>
        </p:txBody>
      </p:sp>
      <p:sp>
        <p:nvSpPr>
          <p:cNvPr id="12" name="7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3" name="8 Marcador de número de diapositiva"/>
          <p:cNvSpPr>
            <a:spLocks noGrp="1"/>
          </p:cNvSpPr>
          <p:nvPr>
            <p:ph type="sldNum" sz="quarter" idx="12"/>
          </p:nvPr>
        </p:nvSpPr>
        <p:spPr/>
        <p:txBody>
          <a:bodyPr/>
          <a:lstStyle>
            <a:lvl1pPr>
              <a:defRPr/>
            </a:lvl1pPr>
          </a:lstStyle>
          <a:p>
            <a:pPr>
              <a:defRPr/>
            </a:pPr>
            <a:fld id="{9F8A8561-DE73-4CD1-A9C6-04A7F5954154}" type="slidenum">
              <a:rPr lang="es-CL" altLang="es-CL"/>
              <a:pPr>
                <a:defRPr/>
              </a:pPr>
              <a:t>‹Nº›</a:t>
            </a:fld>
            <a:endParaRPr lang="es-CL" altLang="es-CL"/>
          </a:p>
        </p:txBody>
      </p:sp>
    </p:spTree>
    <p:extLst>
      <p:ext uri="{BB962C8B-B14F-4D97-AF65-F5344CB8AC3E}">
        <p14:creationId xmlns:p14="http://schemas.microsoft.com/office/powerpoint/2010/main" val="16238383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3" name="10 Grupo"/>
          <p:cNvGrpSpPr>
            <a:grpSpLocks/>
          </p:cNvGrpSpPr>
          <p:nvPr userDrawn="1"/>
        </p:nvGrpSpPr>
        <p:grpSpPr bwMode="auto">
          <a:xfrm>
            <a:off x="0" y="5853113"/>
            <a:ext cx="9144000" cy="1004887"/>
            <a:chOff x="0" y="5852396"/>
            <a:chExt cx="9144000" cy="1005604"/>
          </a:xfrm>
        </p:grpSpPr>
        <p:pic>
          <p:nvPicPr>
            <p:cNvPr id="4"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8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9 CuadroTexto"/>
            <p:cNvSpPr txBox="1"/>
            <p:nvPr userDrawn="1"/>
          </p:nvSpPr>
          <p:spPr>
            <a:xfrm>
              <a:off x="1835150" y="6581578"/>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7" name="2 Marcador de fecha"/>
          <p:cNvSpPr>
            <a:spLocks noGrp="1"/>
          </p:cNvSpPr>
          <p:nvPr>
            <p:ph type="dt" sz="half" idx="10"/>
          </p:nvPr>
        </p:nvSpPr>
        <p:spPr/>
        <p:txBody>
          <a:bodyPr/>
          <a:lstStyle>
            <a:lvl1pPr>
              <a:defRPr/>
            </a:lvl1pPr>
          </a:lstStyle>
          <a:p>
            <a:pPr>
              <a:defRPr/>
            </a:pPr>
            <a:fld id="{1E6AD728-1E3D-4228-B885-C9BE3DF00CAB}" type="datetimeFigureOut">
              <a:rPr lang="es-CL">
                <a:solidFill>
                  <a:srgbClr val="000000">
                    <a:tint val="75000"/>
                  </a:srgbClr>
                </a:solidFill>
              </a:rPr>
              <a:pPr>
                <a:defRPr/>
              </a:pPr>
              <a:t>30-10-2015</a:t>
            </a:fld>
            <a:endParaRPr lang="es-CL">
              <a:solidFill>
                <a:srgbClr val="000000">
                  <a:tint val="75000"/>
                </a:srgbClr>
              </a:solidFill>
            </a:endParaRPr>
          </a:p>
        </p:txBody>
      </p:sp>
      <p:sp>
        <p:nvSpPr>
          <p:cNvPr id="8" name="3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9" name="4 Marcador de número de diapositiva"/>
          <p:cNvSpPr>
            <a:spLocks noGrp="1"/>
          </p:cNvSpPr>
          <p:nvPr>
            <p:ph type="sldNum" sz="quarter" idx="12"/>
          </p:nvPr>
        </p:nvSpPr>
        <p:spPr/>
        <p:txBody>
          <a:bodyPr/>
          <a:lstStyle>
            <a:lvl1pPr>
              <a:defRPr/>
            </a:lvl1pPr>
          </a:lstStyle>
          <a:p>
            <a:pPr>
              <a:defRPr/>
            </a:pPr>
            <a:fld id="{3568AB4F-4C76-46C6-A710-A4384986EBFD}" type="slidenum">
              <a:rPr lang="es-CL" altLang="es-CL"/>
              <a:pPr>
                <a:defRPr/>
              </a:pPr>
              <a:t>‹Nº›</a:t>
            </a:fld>
            <a:endParaRPr lang="es-CL" altLang="es-CL"/>
          </a:p>
        </p:txBody>
      </p:sp>
    </p:spTree>
    <p:extLst>
      <p:ext uri="{BB962C8B-B14F-4D97-AF65-F5344CB8AC3E}">
        <p14:creationId xmlns:p14="http://schemas.microsoft.com/office/powerpoint/2010/main" val="13642129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2" name="10 Grupo"/>
          <p:cNvGrpSpPr>
            <a:grpSpLocks/>
          </p:cNvGrpSpPr>
          <p:nvPr userDrawn="1"/>
        </p:nvGrpSpPr>
        <p:grpSpPr bwMode="auto">
          <a:xfrm>
            <a:off x="0" y="5853113"/>
            <a:ext cx="9144000" cy="1004887"/>
            <a:chOff x="0" y="5852396"/>
            <a:chExt cx="9144000" cy="1005604"/>
          </a:xfrm>
        </p:grpSpPr>
        <p:pic>
          <p:nvPicPr>
            <p:cNvPr id="3"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9 CuadroTexto"/>
            <p:cNvSpPr txBox="1"/>
            <p:nvPr userDrawn="1"/>
          </p:nvSpPr>
          <p:spPr>
            <a:xfrm>
              <a:off x="196056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6" name="1 Marcador de fecha"/>
          <p:cNvSpPr>
            <a:spLocks noGrp="1"/>
          </p:cNvSpPr>
          <p:nvPr>
            <p:ph type="dt" sz="half" idx="10"/>
          </p:nvPr>
        </p:nvSpPr>
        <p:spPr/>
        <p:txBody>
          <a:bodyPr/>
          <a:lstStyle>
            <a:lvl1pPr>
              <a:defRPr/>
            </a:lvl1pPr>
          </a:lstStyle>
          <a:p>
            <a:pPr>
              <a:defRPr/>
            </a:pPr>
            <a:fld id="{29DAD60C-5AF8-4E74-ABFD-7D4F819B8CCC}" type="datetimeFigureOut">
              <a:rPr lang="es-CL">
                <a:solidFill>
                  <a:srgbClr val="000000">
                    <a:tint val="75000"/>
                  </a:srgbClr>
                </a:solidFill>
              </a:rPr>
              <a:pPr>
                <a:defRPr/>
              </a:pPr>
              <a:t>30-10-2015</a:t>
            </a:fld>
            <a:endParaRPr lang="es-CL">
              <a:solidFill>
                <a:srgbClr val="000000">
                  <a:tint val="75000"/>
                </a:srgbClr>
              </a:solidFill>
            </a:endParaRPr>
          </a:p>
        </p:txBody>
      </p:sp>
      <p:sp>
        <p:nvSpPr>
          <p:cNvPr id="7" name="2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8" name="3 Marcador de número de diapositiva"/>
          <p:cNvSpPr>
            <a:spLocks noGrp="1"/>
          </p:cNvSpPr>
          <p:nvPr>
            <p:ph type="sldNum" sz="quarter" idx="12"/>
          </p:nvPr>
        </p:nvSpPr>
        <p:spPr/>
        <p:txBody>
          <a:bodyPr/>
          <a:lstStyle>
            <a:lvl1pPr>
              <a:defRPr/>
            </a:lvl1pPr>
          </a:lstStyle>
          <a:p>
            <a:pPr>
              <a:defRPr/>
            </a:pPr>
            <a:fld id="{37A2D49F-51EB-489A-821E-9D878E7081D9}" type="slidenum">
              <a:rPr lang="es-CL" altLang="es-CL"/>
              <a:pPr>
                <a:defRPr/>
              </a:pPr>
              <a:t>‹Nº›</a:t>
            </a:fld>
            <a:endParaRPr lang="es-CL" altLang="es-CL"/>
          </a:p>
        </p:txBody>
      </p:sp>
    </p:spTree>
    <p:extLst>
      <p:ext uri="{BB962C8B-B14F-4D97-AF65-F5344CB8AC3E}">
        <p14:creationId xmlns:p14="http://schemas.microsoft.com/office/powerpoint/2010/main" val="226614628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98913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4 Marcador de fecha"/>
          <p:cNvSpPr>
            <a:spLocks noGrp="1"/>
          </p:cNvSpPr>
          <p:nvPr>
            <p:ph type="dt" sz="half" idx="10"/>
          </p:nvPr>
        </p:nvSpPr>
        <p:spPr/>
        <p:txBody>
          <a:bodyPr/>
          <a:lstStyle>
            <a:lvl1pPr>
              <a:defRPr/>
            </a:lvl1pPr>
          </a:lstStyle>
          <a:p>
            <a:pPr>
              <a:defRPr/>
            </a:pPr>
            <a:fld id="{7AB369F5-46D5-4BBE-ACD6-22DB5CC024FC}" type="datetimeFigureOut">
              <a:rPr lang="es-CL">
                <a:solidFill>
                  <a:srgbClr val="000000">
                    <a:tint val="75000"/>
                  </a:srgbClr>
                </a:solidFill>
              </a:rPr>
              <a:pPr>
                <a:defRPr/>
              </a:pPr>
              <a:t>30-10-2015</a:t>
            </a:fld>
            <a:endParaRPr lang="es-CL">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B4773EF8-E020-4B4C-851D-CB4635286D66}" type="slidenum">
              <a:rPr lang="es-CL" altLang="es-CL"/>
              <a:pPr>
                <a:defRPr/>
              </a:pPr>
              <a:t>‹Nº›</a:t>
            </a:fld>
            <a:endParaRPr lang="es-CL" altLang="es-CL"/>
          </a:p>
        </p:txBody>
      </p:sp>
    </p:spTree>
    <p:extLst>
      <p:ext uri="{BB962C8B-B14F-4D97-AF65-F5344CB8AC3E}">
        <p14:creationId xmlns:p14="http://schemas.microsoft.com/office/powerpoint/2010/main" val="248551746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9796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4 Marcador de fecha"/>
          <p:cNvSpPr>
            <a:spLocks noGrp="1"/>
          </p:cNvSpPr>
          <p:nvPr>
            <p:ph type="dt" sz="half" idx="10"/>
          </p:nvPr>
        </p:nvSpPr>
        <p:spPr/>
        <p:txBody>
          <a:bodyPr/>
          <a:lstStyle>
            <a:lvl1pPr>
              <a:defRPr/>
            </a:lvl1pPr>
          </a:lstStyle>
          <a:p>
            <a:pPr>
              <a:defRPr/>
            </a:pPr>
            <a:fld id="{D7B2C7EC-DF1A-426C-84BC-AA33AFFB0C57}" type="datetimeFigureOut">
              <a:rPr lang="es-CL">
                <a:solidFill>
                  <a:srgbClr val="000000">
                    <a:tint val="75000"/>
                  </a:srgbClr>
                </a:solidFill>
              </a:rPr>
              <a:pPr>
                <a:defRPr/>
              </a:pPr>
              <a:t>30-10-2015</a:t>
            </a:fld>
            <a:endParaRPr lang="es-CL">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D217E035-43FF-4613-A34F-1478BC5BE9F0}" type="slidenum">
              <a:rPr lang="es-CL" altLang="es-CL"/>
              <a:pPr>
                <a:defRPr/>
              </a:pPr>
              <a:t>‹Nº›</a:t>
            </a:fld>
            <a:endParaRPr lang="es-CL" altLang="es-CL"/>
          </a:p>
        </p:txBody>
      </p:sp>
    </p:spTree>
    <p:extLst>
      <p:ext uri="{BB962C8B-B14F-4D97-AF65-F5344CB8AC3E}">
        <p14:creationId xmlns:p14="http://schemas.microsoft.com/office/powerpoint/2010/main" val="3436913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B3D82FC2-C276-4607-84E3-61CFB1D15E9F}"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B959E20-FF14-4375-B6FC-AC76A9BA0D26}" type="slidenum">
              <a:rPr lang="es-ES" altLang="es-MX"/>
              <a:pPr>
                <a:defRPr/>
              </a:pPr>
              <a:t>‹Nº›</a:t>
            </a:fld>
            <a:endParaRPr lang="es-ES" altLang="es-MX"/>
          </a:p>
        </p:txBody>
      </p:sp>
    </p:spTree>
    <p:extLst>
      <p:ext uri="{BB962C8B-B14F-4D97-AF65-F5344CB8AC3E}">
        <p14:creationId xmlns:p14="http://schemas.microsoft.com/office/powerpoint/2010/main" val="74636196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98913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8" name="3 Marcador de fecha"/>
          <p:cNvSpPr>
            <a:spLocks noGrp="1"/>
          </p:cNvSpPr>
          <p:nvPr>
            <p:ph type="dt" sz="half" idx="10"/>
          </p:nvPr>
        </p:nvSpPr>
        <p:spPr/>
        <p:txBody>
          <a:bodyPr/>
          <a:lstStyle>
            <a:lvl1pPr>
              <a:defRPr/>
            </a:lvl1pPr>
          </a:lstStyle>
          <a:p>
            <a:pPr>
              <a:defRPr/>
            </a:pPr>
            <a:fld id="{946179B6-7522-4D67-A103-0A3316D7619A}" type="datetimeFigureOut">
              <a:rPr lang="es-CL">
                <a:solidFill>
                  <a:srgbClr val="000000">
                    <a:tint val="75000"/>
                  </a:srgbClr>
                </a:solidFill>
              </a:rPr>
              <a:pPr>
                <a:defRPr/>
              </a:pPr>
              <a:t>30-10-2015</a:t>
            </a:fld>
            <a:endParaRPr lang="es-CL">
              <a:solidFill>
                <a:srgbClr val="000000">
                  <a:tint val="75000"/>
                </a:srgbClr>
              </a:solidFill>
            </a:endParaRPr>
          </a:p>
        </p:txBody>
      </p:sp>
      <p:sp>
        <p:nvSpPr>
          <p:cNvPr id="9"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0" name="5 Marcador de número de diapositiva"/>
          <p:cNvSpPr>
            <a:spLocks noGrp="1"/>
          </p:cNvSpPr>
          <p:nvPr>
            <p:ph type="sldNum" sz="quarter" idx="12"/>
          </p:nvPr>
        </p:nvSpPr>
        <p:spPr/>
        <p:txBody>
          <a:bodyPr/>
          <a:lstStyle>
            <a:lvl1pPr>
              <a:defRPr/>
            </a:lvl1pPr>
          </a:lstStyle>
          <a:p>
            <a:pPr>
              <a:defRPr/>
            </a:pPr>
            <a:fld id="{8DFD2518-7D8C-4386-B971-0AB8025B7F74}" type="slidenum">
              <a:rPr lang="es-CL" altLang="es-CL"/>
              <a:pPr>
                <a:defRPr/>
              </a:pPr>
              <a:t>‹Nº›</a:t>
            </a:fld>
            <a:endParaRPr lang="es-CL" altLang="es-CL"/>
          </a:p>
        </p:txBody>
      </p:sp>
    </p:spTree>
    <p:extLst>
      <p:ext uri="{BB962C8B-B14F-4D97-AF65-F5344CB8AC3E}">
        <p14:creationId xmlns:p14="http://schemas.microsoft.com/office/powerpoint/2010/main" val="207701780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97008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8" name="3 Marcador de fecha"/>
          <p:cNvSpPr>
            <a:spLocks noGrp="1"/>
          </p:cNvSpPr>
          <p:nvPr>
            <p:ph type="dt" sz="half" idx="10"/>
          </p:nvPr>
        </p:nvSpPr>
        <p:spPr/>
        <p:txBody>
          <a:bodyPr/>
          <a:lstStyle>
            <a:lvl1pPr>
              <a:defRPr/>
            </a:lvl1pPr>
          </a:lstStyle>
          <a:p>
            <a:pPr>
              <a:defRPr/>
            </a:pPr>
            <a:fld id="{61D3DDB5-1CBC-4489-B5A5-ADCE8A196F1B}" type="datetimeFigureOut">
              <a:rPr lang="es-CL">
                <a:solidFill>
                  <a:srgbClr val="000000">
                    <a:tint val="75000"/>
                  </a:srgbClr>
                </a:solidFill>
              </a:rPr>
              <a:pPr>
                <a:defRPr/>
              </a:pPr>
              <a:t>30-10-2015</a:t>
            </a:fld>
            <a:endParaRPr lang="es-CL">
              <a:solidFill>
                <a:srgbClr val="000000">
                  <a:tint val="75000"/>
                </a:srgbClr>
              </a:solidFill>
            </a:endParaRPr>
          </a:p>
        </p:txBody>
      </p:sp>
      <p:sp>
        <p:nvSpPr>
          <p:cNvPr id="9"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0" name="5 Marcador de número de diapositiva"/>
          <p:cNvSpPr>
            <a:spLocks noGrp="1"/>
          </p:cNvSpPr>
          <p:nvPr>
            <p:ph type="sldNum" sz="quarter" idx="12"/>
          </p:nvPr>
        </p:nvSpPr>
        <p:spPr/>
        <p:txBody>
          <a:bodyPr/>
          <a:lstStyle>
            <a:lvl1pPr>
              <a:defRPr/>
            </a:lvl1pPr>
          </a:lstStyle>
          <a:p>
            <a:pPr>
              <a:defRPr/>
            </a:pPr>
            <a:fld id="{51249888-F37B-433E-B987-CC9B33DA2BA8}" type="slidenum">
              <a:rPr lang="es-CL" altLang="es-CL"/>
              <a:pPr>
                <a:defRPr/>
              </a:pPr>
              <a:t>‹Nº›</a:t>
            </a:fld>
            <a:endParaRPr lang="es-CL" altLang="es-CL"/>
          </a:p>
        </p:txBody>
      </p:sp>
    </p:spTree>
    <p:extLst>
      <p:ext uri="{BB962C8B-B14F-4D97-AF65-F5344CB8AC3E}">
        <p14:creationId xmlns:p14="http://schemas.microsoft.com/office/powerpoint/2010/main" val="312675067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6 Imagen" descr="Logo Acredita CI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14563" y="2343150"/>
            <a:ext cx="47148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571472" y="3929066"/>
            <a:ext cx="8001056" cy="2143140"/>
          </a:xfrm>
        </p:spPr>
        <p:txBody>
          <a:bodyPr/>
          <a:lstStyle>
            <a:lvl1pPr>
              <a:defRPr>
                <a:solidFill>
                  <a:schemeClr val="tx2">
                    <a:lumMod val="50000"/>
                  </a:schemeClr>
                </a:solidFill>
              </a:defRPr>
            </a:lvl1pPr>
          </a:lstStyle>
          <a:p>
            <a:r>
              <a:rPr lang="es-ES" dirty="0" smtClean="0"/>
              <a:t>Haga clic para modificar el estilo de título del patrón</a:t>
            </a:r>
            <a:endParaRPr lang="es-CL" dirty="0"/>
          </a:p>
        </p:txBody>
      </p:sp>
      <p:sp>
        <p:nvSpPr>
          <p:cNvPr id="4" name="3 Marcador de fecha"/>
          <p:cNvSpPr>
            <a:spLocks noGrp="1"/>
          </p:cNvSpPr>
          <p:nvPr>
            <p:ph type="dt" sz="half" idx="10"/>
          </p:nvPr>
        </p:nvSpPr>
        <p:spPr/>
        <p:txBody>
          <a:bodyPr/>
          <a:lstStyle>
            <a:lvl1pPr>
              <a:defRPr/>
            </a:lvl1pPr>
          </a:lstStyle>
          <a:p>
            <a:pPr>
              <a:defRPr/>
            </a:pPr>
            <a:fld id="{4EEDBA91-F3DF-43C8-ABDD-BEE82A3A2A7A}" type="datetimeFigureOut">
              <a:rPr lang="es-CL">
                <a:solidFill>
                  <a:srgbClr val="000000">
                    <a:tint val="75000"/>
                  </a:srgbClr>
                </a:solidFill>
              </a:rPr>
              <a:pPr>
                <a:defRPr/>
              </a:pPr>
              <a:t>30-10-2015</a:t>
            </a:fld>
            <a:endParaRPr lang="es-CL">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D1BA4B0-DF5D-4FD9-A552-F1FDFC5CA369}" type="slidenum">
              <a:rPr lang="es-CL" altLang="es-CL"/>
              <a:pPr>
                <a:defRPr/>
              </a:pPr>
              <a:t>‹Nº›</a:t>
            </a:fld>
            <a:endParaRPr lang="es-CL" altLang="es-CL"/>
          </a:p>
        </p:txBody>
      </p:sp>
    </p:spTree>
    <p:extLst>
      <p:ext uri="{BB962C8B-B14F-4D97-AF65-F5344CB8AC3E}">
        <p14:creationId xmlns:p14="http://schemas.microsoft.com/office/powerpoint/2010/main" val="40053500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755775" y="6551394"/>
              <a:ext cx="5757863"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8" name="5 Marcador de número de diapositiva"/>
          <p:cNvSpPr>
            <a:spLocks noGrp="1"/>
          </p:cNvSpPr>
          <p:nvPr>
            <p:ph type="sldNum" sz="quarter" idx="10"/>
          </p:nvPr>
        </p:nvSpPr>
        <p:spPr>
          <a:xfrm>
            <a:off x="8643938" y="6492875"/>
            <a:ext cx="500062" cy="365125"/>
          </a:xfrm>
        </p:spPr>
        <p:txBody>
          <a:bodyPr/>
          <a:lstStyle>
            <a:lvl1pPr>
              <a:defRPr>
                <a:solidFill>
                  <a:schemeClr val="bg1"/>
                </a:solidFill>
              </a:defRPr>
            </a:lvl1pPr>
          </a:lstStyle>
          <a:p>
            <a:pPr>
              <a:defRPr/>
            </a:pPr>
            <a:fld id="{E01A88E4-B3C7-4BAB-A679-507DF260D092}" type="slidenum">
              <a:rPr lang="es-CL" altLang="es-CL">
                <a:solidFill>
                  <a:srgbClr val="FFFFFF"/>
                </a:solidFill>
              </a:rPr>
              <a:pPr>
                <a:defRPr/>
              </a:pPr>
              <a:t>‹Nº›</a:t>
            </a:fld>
            <a:endParaRPr lang="es-CL" altLang="es-CL">
              <a:solidFill>
                <a:srgbClr val="FFFFFF"/>
              </a:solidFill>
            </a:endParaRPr>
          </a:p>
        </p:txBody>
      </p:sp>
    </p:spTree>
    <p:extLst>
      <p:ext uri="{BB962C8B-B14F-4D97-AF65-F5344CB8AC3E}">
        <p14:creationId xmlns:p14="http://schemas.microsoft.com/office/powerpoint/2010/main" val="394454021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69386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8" name="10 Rectángulo"/>
          <p:cNvSpPr/>
          <p:nvPr userDrawn="1"/>
        </p:nvSpPr>
        <p:spPr>
          <a:xfrm>
            <a:off x="2286000" y="3105150"/>
            <a:ext cx="4572000" cy="647700"/>
          </a:xfrm>
          <a:prstGeom prst="rect">
            <a:avLst/>
          </a:prstGeom>
        </p:spPr>
        <p:txBody>
          <a:bodyPr>
            <a:spAutoFit/>
          </a:bodyPr>
          <a:lstStyle/>
          <a:p>
            <a:pPr>
              <a:defRPr/>
            </a:pPr>
            <a:r>
              <a:rPr lang="es-MX" spc="150" dirty="0">
                <a:solidFill>
                  <a:srgbClr val="FFFFFF"/>
                </a:solidFill>
                <a:latin typeface="Arial" charset="0"/>
                <a:cs typeface="Arial" charset="0"/>
              </a:rPr>
              <a:t>1ª Agencia Acreditadora de Carreras y Programas Autorizada en Chile</a:t>
            </a:r>
            <a:endParaRPr lang="es-CL" spc="150" dirty="0">
              <a:solidFill>
                <a:srgbClr val="FFFFFF"/>
              </a:solidFill>
              <a:latin typeface="Arial" charset="0"/>
              <a:cs typeface="Arial" charset="0"/>
            </a:endParaRPr>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3 Marcador de fecha"/>
          <p:cNvSpPr>
            <a:spLocks noGrp="1"/>
          </p:cNvSpPr>
          <p:nvPr>
            <p:ph type="dt" sz="half" idx="10"/>
          </p:nvPr>
        </p:nvSpPr>
        <p:spPr/>
        <p:txBody>
          <a:bodyPr/>
          <a:lstStyle>
            <a:lvl1pPr>
              <a:defRPr/>
            </a:lvl1pPr>
          </a:lstStyle>
          <a:p>
            <a:pPr>
              <a:defRPr/>
            </a:pPr>
            <a:fld id="{06ABA51B-5535-46F4-8267-B6B782453180}" type="datetimeFigureOut">
              <a:rPr lang="es-CL">
                <a:solidFill>
                  <a:srgbClr val="000000">
                    <a:tint val="75000"/>
                  </a:srgbClr>
                </a:solidFill>
              </a:rPr>
              <a:pPr>
                <a:defRPr/>
              </a:pPr>
              <a:t>30-10-2015</a:t>
            </a:fld>
            <a:endParaRPr lang="es-CL" dirty="0">
              <a:solidFill>
                <a:srgbClr val="000000">
                  <a:tint val="75000"/>
                </a:srgbClr>
              </a:solidFill>
            </a:endParaRPr>
          </a:p>
        </p:txBody>
      </p:sp>
      <p:sp>
        <p:nvSpPr>
          <p:cNvPr id="10"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5 Marcador de número de diapositiva"/>
          <p:cNvSpPr>
            <a:spLocks noGrp="1"/>
          </p:cNvSpPr>
          <p:nvPr>
            <p:ph type="sldNum" sz="quarter" idx="12"/>
          </p:nvPr>
        </p:nvSpPr>
        <p:spPr/>
        <p:txBody>
          <a:bodyPr/>
          <a:lstStyle>
            <a:lvl1pPr>
              <a:defRPr/>
            </a:lvl1pPr>
          </a:lstStyle>
          <a:p>
            <a:pPr>
              <a:defRPr/>
            </a:pPr>
            <a:fld id="{AEC0807F-53F5-4CB7-86C9-91A6DC94D768}" type="slidenum">
              <a:rPr lang="es-CL" altLang="es-CL"/>
              <a:pPr>
                <a:defRPr/>
              </a:pPr>
              <a:t>‹Nº›</a:t>
            </a:fld>
            <a:endParaRPr lang="es-CL" altLang="es-CL"/>
          </a:p>
        </p:txBody>
      </p:sp>
    </p:spTree>
    <p:extLst>
      <p:ext uri="{BB962C8B-B14F-4D97-AF65-F5344CB8AC3E}">
        <p14:creationId xmlns:p14="http://schemas.microsoft.com/office/powerpoint/2010/main" val="43690096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8272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9" name="4 Marcador de fecha"/>
          <p:cNvSpPr>
            <a:spLocks noGrp="1"/>
          </p:cNvSpPr>
          <p:nvPr>
            <p:ph type="dt" sz="half" idx="10"/>
          </p:nvPr>
        </p:nvSpPr>
        <p:spPr/>
        <p:txBody>
          <a:bodyPr/>
          <a:lstStyle>
            <a:lvl1pPr>
              <a:defRPr/>
            </a:lvl1pPr>
          </a:lstStyle>
          <a:p>
            <a:pPr>
              <a:defRPr/>
            </a:pPr>
            <a:fld id="{45012D3D-71D9-4605-ACDA-BB306BDEED0F}" type="datetimeFigureOut">
              <a:rPr lang="es-CL">
                <a:solidFill>
                  <a:srgbClr val="000000">
                    <a:tint val="75000"/>
                  </a:srgbClr>
                </a:solidFill>
              </a:rPr>
              <a:pPr>
                <a:defRPr/>
              </a:pPr>
              <a:t>30-10-2015</a:t>
            </a:fld>
            <a:endParaRPr lang="es-CL" dirty="0">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9B4AC8E8-2C29-4709-8E21-4519F3E9C85C}" type="slidenum">
              <a:rPr lang="es-CL" altLang="es-CL"/>
              <a:pPr>
                <a:defRPr/>
              </a:pPr>
              <a:t>‹Nº›</a:t>
            </a:fld>
            <a:endParaRPr lang="es-CL" altLang="es-CL"/>
          </a:p>
        </p:txBody>
      </p:sp>
    </p:spTree>
    <p:extLst>
      <p:ext uri="{BB962C8B-B14F-4D97-AF65-F5344CB8AC3E}">
        <p14:creationId xmlns:p14="http://schemas.microsoft.com/office/powerpoint/2010/main" val="365828603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7" name="10 Grupo"/>
          <p:cNvGrpSpPr>
            <a:grpSpLocks/>
          </p:cNvGrpSpPr>
          <p:nvPr userDrawn="1"/>
        </p:nvGrpSpPr>
        <p:grpSpPr bwMode="auto">
          <a:xfrm>
            <a:off x="0" y="5853113"/>
            <a:ext cx="9144000" cy="1004887"/>
            <a:chOff x="0" y="5852396"/>
            <a:chExt cx="9144000" cy="1005604"/>
          </a:xfrm>
        </p:grpSpPr>
        <p:pic>
          <p:nvPicPr>
            <p:cNvPr id="8"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userDrawn="1"/>
          </p:nvSpPr>
          <p:spPr>
            <a:xfrm>
              <a:off x="19796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11" name="6 Marcador de fecha"/>
          <p:cNvSpPr>
            <a:spLocks noGrp="1"/>
          </p:cNvSpPr>
          <p:nvPr>
            <p:ph type="dt" sz="half" idx="10"/>
          </p:nvPr>
        </p:nvSpPr>
        <p:spPr/>
        <p:txBody>
          <a:bodyPr/>
          <a:lstStyle>
            <a:lvl1pPr>
              <a:defRPr/>
            </a:lvl1pPr>
          </a:lstStyle>
          <a:p>
            <a:pPr>
              <a:defRPr/>
            </a:pPr>
            <a:fld id="{98F4D423-285D-4BBA-8EBA-F272D61B4950}" type="datetimeFigureOut">
              <a:rPr lang="es-CL">
                <a:solidFill>
                  <a:srgbClr val="000000">
                    <a:tint val="75000"/>
                  </a:srgbClr>
                </a:solidFill>
              </a:rPr>
              <a:pPr>
                <a:defRPr/>
              </a:pPr>
              <a:t>30-10-2015</a:t>
            </a:fld>
            <a:endParaRPr lang="es-CL">
              <a:solidFill>
                <a:srgbClr val="000000">
                  <a:tint val="75000"/>
                </a:srgbClr>
              </a:solidFill>
            </a:endParaRPr>
          </a:p>
        </p:txBody>
      </p:sp>
      <p:sp>
        <p:nvSpPr>
          <p:cNvPr id="12" name="7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3" name="8 Marcador de número de diapositiva"/>
          <p:cNvSpPr>
            <a:spLocks noGrp="1"/>
          </p:cNvSpPr>
          <p:nvPr>
            <p:ph type="sldNum" sz="quarter" idx="12"/>
          </p:nvPr>
        </p:nvSpPr>
        <p:spPr/>
        <p:txBody>
          <a:bodyPr/>
          <a:lstStyle>
            <a:lvl1pPr>
              <a:defRPr/>
            </a:lvl1pPr>
          </a:lstStyle>
          <a:p>
            <a:pPr>
              <a:defRPr/>
            </a:pPr>
            <a:fld id="{9F8A8561-DE73-4CD1-A9C6-04A7F5954154}" type="slidenum">
              <a:rPr lang="es-CL" altLang="es-CL"/>
              <a:pPr>
                <a:defRPr/>
              </a:pPr>
              <a:t>‹Nº›</a:t>
            </a:fld>
            <a:endParaRPr lang="es-CL" altLang="es-CL"/>
          </a:p>
        </p:txBody>
      </p:sp>
    </p:spTree>
    <p:extLst>
      <p:ext uri="{BB962C8B-B14F-4D97-AF65-F5344CB8AC3E}">
        <p14:creationId xmlns:p14="http://schemas.microsoft.com/office/powerpoint/2010/main" val="40100112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3" name="10 Grupo"/>
          <p:cNvGrpSpPr>
            <a:grpSpLocks/>
          </p:cNvGrpSpPr>
          <p:nvPr userDrawn="1"/>
        </p:nvGrpSpPr>
        <p:grpSpPr bwMode="auto">
          <a:xfrm>
            <a:off x="0" y="5853113"/>
            <a:ext cx="9144000" cy="1004887"/>
            <a:chOff x="0" y="5852396"/>
            <a:chExt cx="9144000" cy="1005604"/>
          </a:xfrm>
        </p:grpSpPr>
        <p:pic>
          <p:nvPicPr>
            <p:cNvPr id="4"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8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9 CuadroTexto"/>
            <p:cNvSpPr txBox="1"/>
            <p:nvPr userDrawn="1"/>
          </p:nvSpPr>
          <p:spPr>
            <a:xfrm>
              <a:off x="1835150" y="6581578"/>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7" name="2 Marcador de fecha"/>
          <p:cNvSpPr>
            <a:spLocks noGrp="1"/>
          </p:cNvSpPr>
          <p:nvPr>
            <p:ph type="dt" sz="half" idx="10"/>
          </p:nvPr>
        </p:nvSpPr>
        <p:spPr/>
        <p:txBody>
          <a:bodyPr/>
          <a:lstStyle>
            <a:lvl1pPr>
              <a:defRPr/>
            </a:lvl1pPr>
          </a:lstStyle>
          <a:p>
            <a:pPr>
              <a:defRPr/>
            </a:pPr>
            <a:fld id="{1E6AD728-1E3D-4228-B885-C9BE3DF00CAB}" type="datetimeFigureOut">
              <a:rPr lang="es-CL">
                <a:solidFill>
                  <a:srgbClr val="000000">
                    <a:tint val="75000"/>
                  </a:srgbClr>
                </a:solidFill>
              </a:rPr>
              <a:pPr>
                <a:defRPr/>
              </a:pPr>
              <a:t>30-10-2015</a:t>
            </a:fld>
            <a:endParaRPr lang="es-CL">
              <a:solidFill>
                <a:srgbClr val="000000">
                  <a:tint val="75000"/>
                </a:srgbClr>
              </a:solidFill>
            </a:endParaRPr>
          </a:p>
        </p:txBody>
      </p:sp>
      <p:sp>
        <p:nvSpPr>
          <p:cNvPr id="8" name="3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9" name="4 Marcador de número de diapositiva"/>
          <p:cNvSpPr>
            <a:spLocks noGrp="1"/>
          </p:cNvSpPr>
          <p:nvPr>
            <p:ph type="sldNum" sz="quarter" idx="12"/>
          </p:nvPr>
        </p:nvSpPr>
        <p:spPr/>
        <p:txBody>
          <a:bodyPr/>
          <a:lstStyle>
            <a:lvl1pPr>
              <a:defRPr/>
            </a:lvl1pPr>
          </a:lstStyle>
          <a:p>
            <a:pPr>
              <a:defRPr/>
            </a:pPr>
            <a:fld id="{3568AB4F-4C76-46C6-A710-A4384986EBFD}" type="slidenum">
              <a:rPr lang="es-CL" altLang="es-CL"/>
              <a:pPr>
                <a:defRPr/>
              </a:pPr>
              <a:t>‹Nº›</a:t>
            </a:fld>
            <a:endParaRPr lang="es-CL" altLang="es-CL"/>
          </a:p>
        </p:txBody>
      </p:sp>
    </p:spTree>
    <p:extLst>
      <p:ext uri="{BB962C8B-B14F-4D97-AF65-F5344CB8AC3E}">
        <p14:creationId xmlns:p14="http://schemas.microsoft.com/office/powerpoint/2010/main" val="203842301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2" name="10 Grupo"/>
          <p:cNvGrpSpPr>
            <a:grpSpLocks/>
          </p:cNvGrpSpPr>
          <p:nvPr userDrawn="1"/>
        </p:nvGrpSpPr>
        <p:grpSpPr bwMode="auto">
          <a:xfrm>
            <a:off x="0" y="5853113"/>
            <a:ext cx="9144000" cy="1004887"/>
            <a:chOff x="0" y="5852396"/>
            <a:chExt cx="9144000" cy="1005604"/>
          </a:xfrm>
        </p:grpSpPr>
        <p:pic>
          <p:nvPicPr>
            <p:cNvPr id="3"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9 CuadroTexto"/>
            <p:cNvSpPr txBox="1"/>
            <p:nvPr userDrawn="1"/>
          </p:nvSpPr>
          <p:spPr>
            <a:xfrm>
              <a:off x="196056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6" name="1 Marcador de fecha"/>
          <p:cNvSpPr>
            <a:spLocks noGrp="1"/>
          </p:cNvSpPr>
          <p:nvPr>
            <p:ph type="dt" sz="half" idx="10"/>
          </p:nvPr>
        </p:nvSpPr>
        <p:spPr/>
        <p:txBody>
          <a:bodyPr/>
          <a:lstStyle>
            <a:lvl1pPr>
              <a:defRPr/>
            </a:lvl1pPr>
          </a:lstStyle>
          <a:p>
            <a:pPr>
              <a:defRPr/>
            </a:pPr>
            <a:fld id="{29DAD60C-5AF8-4E74-ABFD-7D4F819B8CCC}" type="datetimeFigureOut">
              <a:rPr lang="es-CL">
                <a:solidFill>
                  <a:srgbClr val="000000">
                    <a:tint val="75000"/>
                  </a:srgbClr>
                </a:solidFill>
              </a:rPr>
              <a:pPr>
                <a:defRPr/>
              </a:pPr>
              <a:t>30-10-2015</a:t>
            </a:fld>
            <a:endParaRPr lang="es-CL">
              <a:solidFill>
                <a:srgbClr val="000000">
                  <a:tint val="75000"/>
                </a:srgbClr>
              </a:solidFill>
            </a:endParaRPr>
          </a:p>
        </p:txBody>
      </p:sp>
      <p:sp>
        <p:nvSpPr>
          <p:cNvPr id="7" name="2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8" name="3 Marcador de número de diapositiva"/>
          <p:cNvSpPr>
            <a:spLocks noGrp="1"/>
          </p:cNvSpPr>
          <p:nvPr>
            <p:ph type="sldNum" sz="quarter" idx="12"/>
          </p:nvPr>
        </p:nvSpPr>
        <p:spPr/>
        <p:txBody>
          <a:bodyPr/>
          <a:lstStyle>
            <a:lvl1pPr>
              <a:defRPr/>
            </a:lvl1pPr>
          </a:lstStyle>
          <a:p>
            <a:pPr>
              <a:defRPr/>
            </a:pPr>
            <a:fld id="{37A2D49F-51EB-489A-821E-9D878E7081D9}" type="slidenum">
              <a:rPr lang="es-CL" altLang="es-CL"/>
              <a:pPr>
                <a:defRPr/>
              </a:pPr>
              <a:t>‹Nº›</a:t>
            </a:fld>
            <a:endParaRPr lang="es-CL" altLang="es-CL"/>
          </a:p>
        </p:txBody>
      </p:sp>
    </p:spTree>
    <p:extLst>
      <p:ext uri="{BB962C8B-B14F-4D97-AF65-F5344CB8AC3E}">
        <p14:creationId xmlns:p14="http://schemas.microsoft.com/office/powerpoint/2010/main" val="259575694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98913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4 Marcador de fecha"/>
          <p:cNvSpPr>
            <a:spLocks noGrp="1"/>
          </p:cNvSpPr>
          <p:nvPr>
            <p:ph type="dt" sz="half" idx="10"/>
          </p:nvPr>
        </p:nvSpPr>
        <p:spPr/>
        <p:txBody>
          <a:bodyPr/>
          <a:lstStyle>
            <a:lvl1pPr>
              <a:defRPr/>
            </a:lvl1pPr>
          </a:lstStyle>
          <a:p>
            <a:pPr>
              <a:defRPr/>
            </a:pPr>
            <a:fld id="{7AB369F5-46D5-4BBE-ACD6-22DB5CC024FC}" type="datetimeFigureOut">
              <a:rPr lang="es-CL">
                <a:solidFill>
                  <a:srgbClr val="000000">
                    <a:tint val="75000"/>
                  </a:srgbClr>
                </a:solidFill>
              </a:rPr>
              <a:pPr>
                <a:defRPr/>
              </a:pPr>
              <a:t>30-10-2015</a:t>
            </a:fld>
            <a:endParaRPr lang="es-CL">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B4773EF8-E020-4B4C-851D-CB4635286D66}" type="slidenum">
              <a:rPr lang="es-CL" altLang="es-CL"/>
              <a:pPr>
                <a:defRPr/>
              </a:pPr>
              <a:t>‹Nº›</a:t>
            </a:fld>
            <a:endParaRPr lang="es-CL" altLang="es-CL"/>
          </a:p>
        </p:txBody>
      </p:sp>
    </p:spTree>
    <p:extLst>
      <p:ext uri="{BB962C8B-B14F-4D97-AF65-F5344CB8AC3E}">
        <p14:creationId xmlns:p14="http://schemas.microsoft.com/office/powerpoint/2010/main" val="1098704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756C5DE-0267-43D6-92AF-5CE8880BF75E}"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A7E051B-3456-4E57-9BEF-27157130A6B3}" type="slidenum">
              <a:rPr lang="es-ES" altLang="es-MX"/>
              <a:pPr>
                <a:defRPr/>
              </a:pPr>
              <a:t>‹Nº›</a:t>
            </a:fld>
            <a:endParaRPr lang="es-ES" altLang="es-MX"/>
          </a:p>
        </p:txBody>
      </p:sp>
    </p:spTree>
    <p:extLst>
      <p:ext uri="{BB962C8B-B14F-4D97-AF65-F5344CB8AC3E}">
        <p14:creationId xmlns:p14="http://schemas.microsoft.com/office/powerpoint/2010/main" val="80384292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9796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4 Marcador de fecha"/>
          <p:cNvSpPr>
            <a:spLocks noGrp="1"/>
          </p:cNvSpPr>
          <p:nvPr>
            <p:ph type="dt" sz="half" idx="10"/>
          </p:nvPr>
        </p:nvSpPr>
        <p:spPr/>
        <p:txBody>
          <a:bodyPr/>
          <a:lstStyle>
            <a:lvl1pPr>
              <a:defRPr/>
            </a:lvl1pPr>
          </a:lstStyle>
          <a:p>
            <a:pPr>
              <a:defRPr/>
            </a:pPr>
            <a:fld id="{D7B2C7EC-DF1A-426C-84BC-AA33AFFB0C57}" type="datetimeFigureOut">
              <a:rPr lang="es-CL">
                <a:solidFill>
                  <a:srgbClr val="000000">
                    <a:tint val="75000"/>
                  </a:srgbClr>
                </a:solidFill>
              </a:rPr>
              <a:pPr>
                <a:defRPr/>
              </a:pPr>
              <a:t>30-10-2015</a:t>
            </a:fld>
            <a:endParaRPr lang="es-CL">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D217E035-43FF-4613-A34F-1478BC5BE9F0}" type="slidenum">
              <a:rPr lang="es-CL" altLang="es-CL"/>
              <a:pPr>
                <a:defRPr/>
              </a:pPr>
              <a:t>‹Nº›</a:t>
            </a:fld>
            <a:endParaRPr lang="es-CL" altLang="es-CL"/>
          </a:p>
        </p:txBody>
      </p:sp>
    </p:spTree>
    <p:extLst>
      <p:ext uri="{BB962C8B-B14F-4D97-AF65-F5344CB8AC3E}">
        <p14:creationId xmlns:p14="http://schemas.microsoft.com/office/powerpoint/2010/main" val="415850447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98913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8" name="3 Marcador de fecha"/>
          <p:cNvSpPr>
            <a:spLocks noGrp="1"/>
          </p:cNvSpPr>
          <p:nvPr>
            <p:ph type="dt" sz="half" idx="10"/>
          </p:nvPr>
        </p:nvSpPr>
        <p:spPr/>
        <p:txBody>
          <a:bodyPr/>
          <a:lstStyle>
            <a:lvl1pPr>
              <a:defRPr/>
            </a:lvl1pPr>
          </a:lstStyle>
          <a:p>
            <a:pPr>
              <a:defRPr/>
            </a:pPr>
            <a:fld id="{946179B6-7522-4D67-A103-0A3316D7619A}" type="datetimeFigureOut">
              <a:rPr lang="es-CL">
                <a:solidFill>
                  <a:srgbClr val="000000">
                    <a:tint val="75000"/>
                  </a:srgbClr>
                </a:solidFill>
              </a:rPr>
              <a:pPr>
                <a:defRPr/>
              </a:pPr>
              <a:t>30-10-2015</a:t>
            </a:fld>
            <a:endParaRPr lang="es-CL">
              <a:solidFill>
                <a:srgbClr val="000000">
                  <a:tint val="75000"/>
                </a:srgbClr>
              </a:solidFill>
            </a:endParaRPr>
          </a:p>
        </p:txBody>
      </p:sp>
      <p:sp>
        <p:nvSpPr>
          <p:cNvPr id="9"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0" name="5 Marcador de número de diapositiva"/>
          <p:cNvSpPr>
            <a:spLocks noGrp="1"/>
          </p:cNvSpPr>
          <p:nvPr>
            <p:ph type="sldNum" sz="quarter" idx="12"/>
          </p:nvPr>
        </p:nvSpPr>
        <p:spPr/>
        <p:txBody>
          <a:bodyPr/>
          <a:lstStyle>
            <a:lvl1pPr>
              <a:defRPr/>
            </a:lvl1pPr>
          </a:lstStyle>
          <a:p>
            <a:pPr>
              <a:defRPr/>
            </a:pPr>
            <a:fld id="{8DFD2518-7D8C-4386-B971-0AB8025B7F74}" type="slidenum">
              <a:rPr lang="es-CL" altLang="es-CL"/>
              <a:pPr>
                <a:defRPr/>
              </a:pPr>
              <a:t>‹Nº›</a:t>
            </a:fld>
            <a:endParaRPr lang="es-CL" altLang="es-CL"/>
          </a:p>
        </p:txBody>
      </p:sp>
    </p:spTree>
    <p:extLst>
      <p:ext uri="{BB962C8B-B14F-4D97-AF65-F5344CB8AC3E}">
        <p14:creationId xmlns:p14="http://schemas.microsoft.com/office/powerpoint/2010/main" val="26230212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97008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8" name="3 Marcador de fecha"/>
          <p:cNvSpPr>
            <a:spLocks noGrp="1"/>
          </p:cNvSpPr>
          <p:nvPr>
            <p:ph type="dt" sz="half" idx="10"/>
          </p:nvPr>
        </p:nvSpPr>
        <p:spPr/>
        <p:txBody>
          <a:bodyPr/>
          <a:lstStyle>
            <a:lvl1pPr>
              <a:defRPr/>
            </a:lvl1pPr>
          </a:lstStyle>
          <a:p>
            <a:pPr>
              <a:defRPr/>
            </a:pPr>
            <a:fld id="{61D3DDB5-1CBC-4489-B5A5-ADCE8A196F1B}" type="datetimeFigureOut">
              <a:rPr lang="es-CL">
                <a:solidFill>
                  <a:srgbClr val="000000">
                    <a:tint val="75000"/>
                  </a:srgbClr>
                </a:solidFill>
              </a:rPr>
              <a:pPr>
                <a:defRPr/>
              </a:pPr>
              <a:t>30-10-2015</a:t>
            </a:fld>
            <a:endParaRPr lang="es-CL">
              <a:solidFill>
                <a:srgbClr val="000000">
                  <a:tint val="75000"/>
                </a:srgbClr>
              </a:solidFill>
            </a:endParaRPr>
          </a:p>
        </p:txBody>
      </p:sp>
      <p:sp>
        <p:nvSpPr>
          <p:cNvPr id="9"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0" name="5 Marcador de número de diapositiva"/>
          <p:cNvSpPr>
            <a:spLocks noGrp="1"/>
          </p:cNvSpPr>
          <p:nvPr>
            <p:ph type="sldNum" sz="quarter" idx="12"/>
          </p:nvPr>
        </p:nvSpPr>
        <p:spPr/>
        <p:txBody>
          <a:bodyPr/>
          <a:lstStyle>
            <a:lvl1pPr>
              <a:defRPr/>
            </a:lvl1pPr>
          </a:lstStyle>
          <a:p>
            <a:pPr>
              <a:defRPr/>
            </a:pPr>
            <a:fld id="{51249888-F37B-433E-B987-CC9B33DA2BA8}" type="slidenum">
              <a:rPr lang="es-CL" altLang="es-CL"/>
              <a:pPr>
                <a:defRPr/>
              </a:pPr>
              <a:t>‹Nº›</a:t>
            </a:fld>
            <a:endParaRPr lang="es-CL" altLang="es-CL"/>
          </a:p>
        </p:txBody>
      </p:sp>
    </p:spTree>
    <p:extLst>
      <p:ext uri="{BB962C8B-B14F-4D97-AF65-F5344CB8AC3E}">
        <p14:creationId xmlns:p14="http://schemas.microsoft.com/office/powerpoint/2010/main" val="365404856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6 Imagen" descr="Logo Acredita CI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14563" y="2343150"/>
            <a:ext cx="47148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571472" y="3929066"/>
            <a:ext cx="8001056" cy="2143140"/>
          </a:xfrm>
        </p:spPr>
        <p:txBody>
          <a:bodyPr/>
          <a:lstStyle>
            <a:lvl1pPr>
              <a:defRPr>
                <a:solidFill>
                  <a:schemeClr val="tx2">
                    <a:lumMod val="50000"/>
                  </a:schemeClr>
                </a:solidFill>
              </a:defRPr>
            </a:lvl1pPr>
          </a:lstStyle>
          <a:p>
            <a:r>
              <a:rPr lang="es-ES" dirty="0" smtClean="0"/>
              <a:t>Haga clic para modificar el estilo de título del patrón</a:t>
            </a:r>
            <a:endParaRPr lang="es-CL" dirty="0"/>
          </a:p>
        </p:txBody>
      </p:sp>
      <p:sp>
        <p:nvSpPr>
          <p:cNvPr id="4" name="3 Marcador de fecha"/>
          <p:cNvSpPr>
            <a:spLocks noGrp="1"/>
          </p:cNvSpPr>
          <p:nvPr>
            <p:ph type="dt" sz="half" idx="10"/>
          </p:nvPr>
        </p:nvSpPr>
        <p:spPr/>
        <p:txBody>
          <a:bodyPr/>
          <a:lstStyle>
            <a:lvl1pPr>
              <a:defRPr/>
            </a:lvl1pPr>
          </a:lstStyle>
          <a:p>
            <a:pPr>
              <a:defRPr/>
            </a:pPr>
            <a:fld id="{4EEDBA91-F3DF-43C8-ABDD-BEE82A3A2A7A}" type="datetimeFigureOut">
              <a:rPr lang="es-CL">
                <a:solidFill>
                  <a:srgbClr val="000000">
                    <a:tint val="75000"/>
                  </a:srgbClr>
                </a:solidFill>
              </a:rPr>
              <a:pPr>
                <a:defRPr/>
              </a:pPr>
              <a:t>30-10-2015</a:t>
            </a:fld>
            <a:endParaRPr lang="es-CL">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D1BA4B0-DF5D-4FD9-A552-F1FDFC5CA369}" type="slidenum">
              <a:rPr lang="es-CL" altLang="es-CL"/>
              <a:pPr>
                <a:defRPr/>
              </a:pPr>
              <a:t>‹Nº›</a:t>
            </a:fld>
            <a:endParaRPr lang="es-CL" altLang="es-CL"/>
          </a:p>
        </p:txBody>
      </p:sp>
    </p:spTree>
    <p:extLst>
      <p:ext uri="{BB962C8B-B14F-4D97-AF65-F5344CB8AC3E}">
        <p14:creationId xmlns:p14="http://schemas.microsoft.com/office/powerpoint/2010/main" val="16519311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755775" y="6551394"/>
              <a:ext cx="5757863"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8" name="5 Marcador de número de diapositiva"/>
          <p:cNvSpPr>
            <a:spLocks noGrp="1"/>
          </p:cNvSpPr>
          <p:nvPr>
            <p:ph type="sldNum" sz="quarter" idx="10"/>
          </p:nvPr>
        </p:nvSpPr>
        <p:spPr>
          <a:xfrm>
            <a:off x="8643938" y="6492875"/>
            <a:ext cx="500062" cy="365125"/>
          </a:xfrm>
        </p:spPr>
        <p:txBody>
          <a:bodyPr/>
          <a:lstStyle>
            <a:lvl1pPr>
              <a:defRPr>
                <a:solidFill>
                  <a:schemeClr val="bg1"/>
                </a:solidFill>
              </a:defRPr>
            </a:lvl1pPr>
          </a:lstStyle>
          <a:p>
            <a:pPr>
              <a:defRPr/>
            </a:pPr>
            <a:fld id="{E01A88E4-B3C7-4BAB-A679-507DF260D092}" type="slidenum">
              <a:rPr lang="es-CL" altLang="es-CL">
                <a:solidFill>
                  <a:srgbClr val="FFFFFF"/>
                </a:solidFill>
              </a:rPr>
              <a:pPr>
                <a:defRPr/>
              </a:pPr>
              <a:t>‹Nº›</a:t>
            </a:fld>
            <a:endParaRPr lang="es-CL" altLang="es-CL">
              <a:solidFill>
                <a:srgbClr val="FFFFFF"/>
              </a:solidFill>
            </a:endParaRPr>
          </a:p>
        </p:txBody>
      </p:sp>
    </p:spTree>
    <p:extLst>
      <p:ext uri="{BB962C8B-B14F-4D97-AF65-F5344CB8AC3E}">
        <p14:creationId xmlns:p14="http://schemas.microsoft.com/office/powerpoint/2010/main" val="292372704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69386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8" name="10 Rectángulo"/>
          <p:cNvSpPr/>
          <p:nvPr userDrawn="1"/>
        </p:nvSpPr>
        <p:spPr>
          <a:xfrm>
            <a:off x="2286000" y="3105150"/>
            <a:ext cx="4572000" cy="647700"/>
          </a:xfrm>
          <a:prstGeom prst="rect">
            <a:avLst/>
          </a:prstGeom>
        </p:spPr>
        <p:txBody>
          <a:bodyPr>
            <a:spAutoFit/>
          </a:bodyPr>
          <a:lstStyle/>
          <a:p>
            <a:pPr>
              <a:defRPr/>
            </a:pPr>
            <a:r>
              <a:rPr lang="es-MX" spc="150" dirty="0">
                <a:solidFill>
                  <a:srgbClr val="FFFFFF"/>
                </a:solidFill>
                <a:latin typeface="Arial" charset="0"/>
                <a:cs typeface="Arial" charset="0"/>
              </a:rPr>
              <a:t>1ª Agencia Acreditadora de Carreras y Programas Autorizada en Chile</a:t>
            </a:r>
            <a:endParaRPr lang="es-CL" spc="150" dirty="0">
              <a:solidFill>
                <a:srgbClr val="FFFFFF"/>
              </a:solidFill>
              <a:latin typeface="Arial" charset="0"/>
              <a:cs typeface="Arial" charset="0"/>
            </a:endParaRPr>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3 Marcador de fecha"/>
          <p:cNvSpPr>
            <a:spLocks noGrp="1"/>
          </p:cNvSpPr>
          <p:nvPr>
            <p:ph type="dt" sz="half" idx="10"/>
          </p:nvPr>
        </p:nvSpPr>
        <p:spPr/>
        <p:txBody>
          <a:bodyPr/>
          <a:lstStyle>
            <a:lvl1pPr>
              <a:defRPr/>
            </a:lvl1pPr>
          </a:lstStyle>
          <a:p>
            <a:pPr>
              <a:defRPr/>
            </a:pPr>
            <a:fld id="{06ABA51B-5535-46F4-8267-B6B782453180}" type="datetimeFigureOut">
              <a:rPr lang="es-CL">
                <a:solidFill>
                  <a:srgbClr val="000000">
                    <a:tint val="75000"/>
                  </a:srgbClr>
                </a:solidFill>
              </a:rPr>
              <a:pPr>
                <a:defRPr/>
              </a:pPr>
              <a:t>30-10-2015</a:t>
            </a:fld>
            <a:endParaRPr lang="es-CL" dirty="0">
              <a:solidFill>
                <a:srgbClr val="000000">
                  <a:tint val="75000"/>
                </a:srgbClr>
              </a:solidFill>
            </a:endParaRPr>
          </a:p>
        </p:txBody>
      </p:sp>
      <p:sp>
        <p:nvSpPr>
          <p:cNvPr id="10"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5 Marcador de número de diapositiva"/>
          <p:cNvSpPr>
            <a:spLocks noGrp="1"/>
          </p:cNvSpPr>
          <p:nvPr>
            <p:ph type="sldNum" sz="quarter" idx="12"/>
          </p:nvPr>
        </p:nvSpPr>
        <p:spPr/>
        <p:txBody>
          <a:bodyPr/>
          <a:lstStyle>
            <a:lvl1pPr>
              <a:defRPr/>
            </a:lvl1pPr>
          </a:lstStyle>
          <a:p>
            <a:pPr>
              <a:defRPr/>
            </a:pPr>
            <a:fld id="{AEC0807F-53F5-4CB7-86C9-91A6DC94D768}" type="slidenum">
              <a:rPr lang="es-CL" altLang="es-CL"/>
              <a:pPr>
                <a:defRPr/>
              </a:pPr>
              <a:t>‹Nº›</a:t>
            </a:fld>
            <a:endParaRPr lang="es-CL" altLang="es-CL"/>
          </a:p>
        </p:txBody>
      </p:sp>
    </p:spTree>
    <p:extLst>
      <p:ext uri="{BB962C8B-B14F-4D97-AF65-F5344CB8AC3E}">
        <p14:creationId xmlns:p14="http://schemas.microsoft.com/office/powerpoint/2010/main" val="366205803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8272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9" name="4 Marcador de fecha"/>
          <p:cNvSpPr>
            <a:spLocks noGrp="1"/>
          </p:cNvSpPr>
          <p:nvPr>
            <p:ph type="dt" sz="half" idx="10"/>
          </p:nvPr>
        </p:nvSpPr>
        <p:spPr/>
        <p:txBody>
          <a:bodyPr/>
          <a:lstStyle>
            <a:lvl1pPr>
              <a:defRPr/>
            </a:lvl1pPr>
          </a:lstStyle>
          <a:p>
            <a:pPr>
              <a:defRPr/>
            </a:pPr>
            <a:fld id="{45012D3D-71D9-4605-ACDA-BB306BDEED0F}" type="datetimeFigureOut">
              <a:rPr lang="es-CL">
                <a:solidFill>
                  <a:srgbClr val="000000">
                    <a:tint val="75000"/>
                  </a:srgbClr>
                </a:solidFill>
              </a:rPr>
              <a:pPr>
                <a:defRPr/>
              </a:pPr>
              <a:t>30-10-2015</a:t>
            </a:fld>
            <a:endParaRPr lang="es-CL" dirty="0">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9B4AC8E8-2C29-4709-8E21-4519F3E9C85C}" type="slidenum">
              <a:rPr lang="es-CL" altLang="es-CL"/>
              <a:pPr>
                <a:defRPr/>
              </a:pPr>
              <a:t>‹Nº›</a:t>
            </a:fld>
            <a:endParaRPr lang="es-CL" altLang="es-CL"/>
          </a:p>
        </p:txBody>
      </p:sp>
    </p:spTree>
    <p:extLst>
      <p:ext uri="{BB962C8B-B14F-4D97-AF65-F5344CB8AC3E}">
        <p14:creationId xmlns:p14="http://schemas.microsoft.com/office/powerpoint/2010/main" val="37281917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7" name="10 Grupo"/>
          <p:cNvGrpSpPr>
            <a:grpSpLocks/>
          </p:cNvGrpSpPr>
          <p:nvPr userDrawn="1"/>
        </p:nvGrpSpPr>
        <p:grpSpPr bwMode="auto">
          <a:xfrm>
            <a:off x="0" y="5853113"/>
            <a:ext cx="9144000" cy="1004887"/>
            <a:chOff x="0" y="5852396"/>
            <a:chExt cx="9144000" cy="1005604"/>
          </a:xfrm>
        </p:grpSpPr>
        <p:pic>
          <p:nvPicPr>
            <p:cNvPr id="8"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userDrawn="1"/>
          </p:nvSpPr>
          <p:spPr>
            <a:xfrm>
              <a:off x="19796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11" name="6 Marcador de fecha"/>
          <p:cNvSpPr>
            <a:spLocks noGrp="1"/>
          </p:cNvSpPr>
          <p:nvPr>
            <p:ph type="dt" sz="half" idx="10"/>
          </p:nvPr>
        </p:nvSpPr>
        <p:spPr/>
        <p:txBody>
          <a:bodyPr/>
          <a:lstStyle>
            <a:lvl1pPr>
              <a:defRPr/>
            </a:lvl1pPr>
          </a:lstStyle>
          <a:p>
            <a:pPr>
              <a:defRPr/>
            </a:pPr>
            <a:fld id="{98F4D423-285D-4BBA-8EBA-F272D61B4950}" type="datetimeFigureOut">
              <a:rPr lang="es-CL">
                <a:solidFill>
                  <a:srgbClr val="000000">
                    <a:tint val="75000"/>
                  </a:srgbClr>
                </a:solidFill>
              </a:rPr>
              <a:pPr>
                <a:defRPr/>
              </a:pPr>
              <a:t>30-10-2015</a:t>
            </a:fld>
            <a:endParaRPr lang="es-CL">
              <a:solidFill>
                <a:srgbClr val="000000">
                  <a:tint val="75000"/>
                </a:srgbClr>
              </a:solidFill>
            </a:endParaRPr>
          </a:p>
        </p:txBody>
      </p:sp>
      <p:sp>
        <p:nvSpPr>
          <p:cNvPr id="12" name="7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3" name="8 Marcador de número de diapositiva"/>
          <p:cNvSpPr>
            <a:spLocks noGrp="1"/>
          </p:cNvSpPr>
          <p:nvPr>
            <p:ph type="sldNum" sz="quarter" idx="12"/>
          </p:nvPr>
        </p:nvSpPr>
        <p:spPr/>
        <p:txBody>
          <a:bodyPr/>
          <a:lstStyle>
            <a:lvl1pPr>
              <a:defRPr/>
            </a:lvl1pPr>
          </a:lstStyle>
          <a:p>
            <a:pPr>
              <a:defRPr/>
            </a:pPr>
            <a:fld id="{9F8A8561-DE73-4CD1-A9C6-04A7F5954154}" type="slidenum">
              <a:rPr lang="es-CL" altLang="es-CL"/>
              <a:pPr>
                <a:defRPr/>
              </a:pPr>
              <a:t>‹Nº›</a:t>
            </a:fld>
            <a:endParaRPr lang="es-CL" altLang="es-CL"/>
          </a:p>
        </p:txBody>
      </p:sp>
    </p:spTree>
    <p:extLst>
      <p:ext uri="{BB962C8B-B14F-4D97-AF65-F5344CB8AC3E}">
        <p14:creationId xmlns:p14="http://schemas.microsoft.com/office/powerpoint/2010/main" val="23008292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3" name="10 Grupo"/>
          <p:cNvGrpSpPr>
            <a:grpSpLocks/>
          </p:cNvGrpSpPr>
          <p:nvPr userDrawn="1"/>
        </p:nvGrpSpPr>
        <p:grpSpPr bwMode="auto">
          <a:xfrm>
            <a:off x="0" y="5853113"/>
            <a:ext cx="9144000" cy="1004887"/>
            <a:chOff x="0" y="5852396"/>
            <a:chExt cx="9144000" cy="1005604"/>
          </a:xfrm>
        </p:grpSpPr>
        <p:pic>
          <p:nvPicPr>
            <p:cNvPr id="4"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8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9 CuadroTexto"/>
            <p:cNvSpPr txBox="1"/>
            <p:nvPr userDrawn="1"/>
          </p:nvSpPr>
          <p:spPr>
            <a:xfrm>
              <a:off x="1835150" y="6581578"/>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7" name="2 Marcador de fecha"/>
          <p:cNvSpPr>
            <a:spLocks noGrp="1"/>
          </p:cNvSpPr>
          <p:nvPr>
            <p:ph type="dt" sz="half" idx="10"/>
          </p:nvPr>
        </p:nvSpPr>
        <p:spPr/>
        <p:txBody>
          <a:bodyPr/>
          <a:lstStyle>
            <a:lvl1pPr>
              <a:defRPr/>
            </a:lvl1pPr>
          </a:lstStyle>
          <a:p>
            <a:pPr>
              <a:defRPr/>
            </a:pPr>
            <a:fld id="{1E6AD728-1E3D-4228-B885-C9BE3DF00CAB}" type="datetimeFigureOut">
              <a:rPr lang="es-CL">
                <a:solidFill>
                  <a:srgbClr val="000000">
                    <a:tint val="75000"/>
                  </a:srgbClr>
                </a:solidFill>
              </a:rPr>
              <a:pPr>
                <a:defRPr/>
              </a:pPr>
              <a:t>30-10-2015</a:t>
            </a:fld>
            <a:endParaRPr lang="es-CL">
              <a:solidFill>
                <a:srgbClr val="000000">
                  <a:tint val="75000"/>
                </a:srgbClr>
              </a:solidFill>
            </a:endParaRPr>
          </a:p>
        </p:txBody>
      </p:sp>
      <p:sp>
        <p:nvSpPr>
          <p:cNvPr id="8" name="3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9" name="4 Marcador de número de diapositiva"/>
          <p:cNvSpPr>
            <a:spLocks noGrp="1"/>
          </p:cNvSpPr>
          <p:nvPr>
            <p:ph type="sldNum" sz="quarter" idx="12"/>
          </p:nvPr>
        </p:nvSpPr>
        <p:spPr/>
        <p:txBody>
          <a:bodyPr/>
          <a:lstStyle>
            <a:lvl1pPr>
              <a:defRPr/>
            </a:lvl1pPr>
          </a:lstStyle>
          <a:p>
            <a:pPr>
              <a:defRPr/>
            </a:pPr>
            <a:fld id="{3568AB4F-4C76-46C6-A710-A4384986EBFD}" type="slidenum">
              <a:rPr lang="es-CL" altLang="es-CL"/>
              <a:pPr>
                <a:defRPr/>
              </a:pPr>
              <a:t>‹Nº›</a:t>
            </a:fld>
            <a:endParaRPr lang="es-CL" altLang="es-CL"/>
          </a:p>
        </p:txBody>
      </p:sp>
    </p:spTree>
    <p:extLst>
      <p:ext uri="{BB962C8B-B14F-4D97-AF65-F5344CB8AC3E}">
        <p14:creationId xmlns:p14="http://schemas.microsoft.com/office/powerpoint/2010/main" val="27825271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2" name="10 Grupo"/>
          <p:cNvGrpSpPr>
            <a:grpSpLocks/>
          </p:cNvGrpSpPr>
          <p:nvPr userDrawn="1"/>
        </p:nvGrpSpPr>
        <p:grpSpPr bwMode="auto">
          <a:xfrm>
            <a:off x="0" y="5853113"/>
            <a:ext cx="9144000" cy="1004887"/>
            <a:chOff x="0" y="5852396"/>
            <a:chExt cx="9144000" cy="1005604"/>
          </a:xfrm>
        </p:grpSpPr>
        <p:pic>
          <p:nvPicPr>
            <p:cNvPr id="3"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9 CuadroTexto"/>
            <p:cNvSpPr txBox="1"/>
            <p:nvPr userDrawn="1"/>
          </p:nvSpPr>
          <p:spPr>
            <a:xfrm>
              <a:off x="196056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6" name="1 Marcador de fecha"/>
          <p:cNvSpPr>
            <a:spLocks noGrp="1"/>
          </p:cNvSpPr>
          <p:nvPr>
            <p:ph type="dt" sz="half" idx="10"/>
          </p:nvPr>
        </p:nvSpPr>
        <p:spPr/>
        <p:txBody>
          <a:bodyPr/>
          <a:lstStyle>
            <a:lvl1pPr>
              <a:defRPr/>
            </a:lvl1pPr>
          </a:lstStyle>
          <a:p>
            <a:pPr>
              <a:defRPr/>
            </a:pPr>
            <a:fld id="{29DAD60C-5AF8-4E74-ABFD-7D4F819B8CCC}" type="datetimeFigureOut">
              <a:rPr lang="es-CL">
                <a:solidFill>
                  <a:srgbClr val="000000">
                    <a:tint val="75000"/>
                  </a:srgbClr>
                </a:solidFill>
              </a:rPr>
              <a:pPr>
                <a:defRPr/>
              </a:pPr>
              <a:t>30-10-2015</a:t>
            </a:fld>
            <a:endParaRPr lang="es-CL">
              <a:solidFill>
                <a:srgbClr val="000000">
                  <a:tint val="75000"/>
                </a:srgbClr>
              </a:solidFill>
            </a:endParaRPr>
          </a:p>
        </p:txBody>
      </p:sp>
      <p:sp>
        <p:nvSpPr>
          <p:cNvPr id="7" name="2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8" name="3 Marcador de número de diapositiva"/>
          <p:cNvSpPr>
            <a:spLocks noGrp="1"/>
          </p:cNvSpPr>
          <p:nvPr>
            <p:ph type="sldNum" sz="quarter" idx="12"/>
          </p:nvPr>
        </p:nvSpPr>
        <p:spPr/>
        <p:txBody>
          <a:bodyPr/>
          <a:lstStyle>
            <a:lvl1pPr>
              <a:defRPr/>
            </a:lvl1pPr>
          </a:lstStyle>
          <a:p>
            <a:pPr>
              <a:defRPr/>
            </a:pPr>
            <a:fld id="{37A2D49F-51EB-489A-821E-9D878E7081D9}" type="slidenum">
              <a:rPr lang="es-CL" altLang="es-CL"/>
              <a:pPr>
                <a:defRPr/>
              </a:pPr>
              <a:t>‹Nº›</a:t>
            </a:fld>
            <a:endParaRPr lang="es-CL" altLang="es-CL"/>
          </a:p>
        </p:txBody>
      </p:sp>
    </p:spTree>
    <p:extLst>
      <p:ext uri="{BB962C8B-B14F-4D97-AF65-F5344CB8AC3E}">
        <p14:creationId xmlns:p14="http://schemas.microsoft.com/office/powerpoint/2010/main" val="609591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993507FF-BAAB-45BD-9A47-05C4D4E5913D}"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D34DB5CA-CA83-4752-921E-3674749D7840}" type="slidenum">
              <a:rPr lang="es-ES" altLang="es-MX"/>
              <a:pPr>
                <a:defRPr/>
              </a:pPr>
              <a:t>‹Nº›</a:t>
            </a:fld>
            <a:endParaRPr lang="es-ES" altLang="es-MX"/>
          </a:p>
        </p:txBody>
      </p:sp>
    </p:spTree>
    <p:extLst>
      <p:ext uri="{BB962C8B-B14F-4D97-AF65-F5344CB8AC3E}">
        <p14:creationId xmlns:p14="http://schemas.microsoft.com/office/powerpoint/2010/main" val="358464403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98913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4 Marcador de fecha"/>
          <p:cNvSpPr>
            <a:spLocks noGrp="1"/>
          </p:cNvSpPr>
          <p:nvPr>
            <p:ph type="dt" sz="half" idx="10"/>
          </p:nvPr>
        </p:nvSpPr>
        <p:spPr/>
        <p:txBody>
          <a:bodyPr/>
          <a:lstStyle>
            <a:lvl1pPr>
              <a:defRPr/>
            </a:lvl1pPr>
          </a:lstStyle>
          <a:p>
            <a:pPr>
              <a:defRPr/>
            </a:pPr>
            <a:fld id="{7AB369F5-46D5-4BBE-ACD6-22DB5CC024FC}" type="datetimeFigureOut">
              <a:rPr lang="es-CL">
                <a:solidFill>
                  <a:srgbClr val="000000">
                    <a:tint val="75000"/>
                  </a:srgbClr>
                </a:solidFill>
              </a:rPr>
              <a:pPr>
                <a:defRPr/>
              </a:pPr>
              <a:t>30-10-2015</a:t>
            </a:fld>
            <a:endParaRPr lang="es-CL">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B4773EF8-E020-4B4C-851D-CB4635286D66}" type="slidenum">
              <a:rPr lang="es-CL" altLang="es-CL"/>
              <a:pPr>
                <a:defRPr/>
              </a:pPr>
              <a:t>‹Nº›</a:t>
            </a:fld>
            <a:endParaRPr lang="es-CL" altLang="es-CL"/>
          </a:p>
        </p:txBody>
      </p:sp>
    </p:spTree>
    <p:extLst>
      <p:ext uri="{BB962C8B-B14F-4D97-AF65-F5344CB8AC3E}">
        <p14:creationId xmlns:p14="http://schemas.microsoft.com/office/powerpoint/2010/main" val="11685339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9796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4 Marcador de fecha"/>
          <p:cNvSpPr>
            <a:spLocks noGrp="1"/>
          </p:cNvSpPr>
          <p:nvPr>
            <p:ph type="dt" sz="half" idx="10"/>
          </p:nvPr>
        </p:nvSpPr>
        <p:spPr/>
        <p:txBody>
          <a:bodyPr/>
          <a:lstStyle>
            <a:lvl1pPr>
              <a:defRPr/>
            </a:lvl1pPr>
          </a:lstStyle>
          <a:p>
            <a:pPr>
              <a:defRPr/>
            </a:pPr>
            <a:fld id="{D7B2C7EC-DF1A-426C-84BC-AA33AFFB0C57}" type="datetimeFigureOut">
              <a:rPr lang="es-CL">
                <a:solidFill>
                  <a:srgbClr val="000000">
                    <a:tint val="75000"/>
                  </a:srgbClr>
                </a:solidFill>
              </a:rPr>
              <a:pPr>
                <a:defRPr/>
              </a:pPr>
              <a:t>30-10-2015</a:t>
            </a:fld>
            <a:endParaRPr lang="es-CL">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D217E035-43FF-4613-A34F-1478BC5BE9F0}" type="slidenum">
              <a:rPr lang="es-CL" altLang="es-CL"/>
              <a:pPr>
                <a:defRPr/>
              </a:pPr>
              <a:t>‹Nº›</a:t>
            </a:fld>
            <a:endParaRPr lang="es-CL" altLang="es-CL"/>
          </a:p>
        </p:txBody>
      </p:sp>
    </p:spTree>
    <p:extLst>
      <p:ext uri="{BB962C8B-B14F-4D97-AF65-F5344CB8AC3E}">
        <p14:creationId xmlns:p14="http://schemas.microsoft.com/office/powerpoint/2010/main" val="405508188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98913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8" name="3 Marcador de fecha"/>
          <p:cNvSpPr>
            <a:spLocks noGrp="1"/>
          </p:cNvSpPr>
          <p:nvPr>
            <p:ph type="dt" sz="half" idx="10"/>
          </p:nvPr>
        </p:nvSpPr>
        <p:spPr/>
        <p:txBody>
          <a:bodyPr/>
          <a:lstStyle>
            <a:lvl1pPr>
              <a:defRPr/>
            </a:lvl1pPr>
          </a:lstStyle>
          <a:p>
            <a:pPr>
              <a:defRPr/>
            </a:pPr>
            <a:fld id="{946179B6-7522-4D67-A103-0A3316D7619A}" type="datetimeFigureOut">
              <a:rPr lang="es-CL">
                <a:solidFill>
                  <a:srgbClr val="000000">
                    <a:tint val="75000"/>
                  </a:srgbClr>
                </a:solidFill>
              </a:rPr>
              <a:pPr>
                <a:defRPr/>
              </a:pPr>
              <a:t>30-10-2015</a:t>
            </a:fld>
            <a:endParaRPr lang="es-CL">
              <a:solidFill>
                <a:srgbClr val="000000">
                  <a:tint val="75000"/>
                </a:srgbClr>
              </a:solidFill>
            </a:endParaRPr>
          </a:p>
        </p:txBody>
      </p:sp>
      <p:sp>
        <p:nvSpPr>
          <p:cNvPr id="9"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0" name="5 Marcador de número de diapositiva"/>
          <p:cNvSpPr>
            <a:spLocks noGrp="1"/>
          </p:cNvSpPr>
          <p:nvPr>
            <p:ph type="sldNum" sz="quarter" idx="12"/>
          </p:nvPr>
        </p:nvSpPr>
        <p:spPr/>
        <p:txBody>
          <a:bodyPr/>
          <a:lstStyle>
            <a:lvl1pPr>
              <a:defRPr/>
            </a:lvl1pPr>
          </a:lstStyle>
          <a:p>
            <a:pPr>
              <a:defRPr/>
            </a:pPr>
            <a:fld id="{8DFD2518-7D8C-4386-B971-0AB8025B7F74}" type="slidenum">
              <a:rPr lang="es-CL" altLang="es-CL"/>
              <a:pPr>
                <a:defRPr/>
              </a:pPr>
              <a:t>‹Nº›</a:t>
            </a:fld>
            <a:endParaRPr lang="es-CL" altLang="es-CL"/>
          </a:p>
        </p:txBody>
      </p:sp>
    </p:spTree>
    <p:extLst>
      <p:ext uri="{BB962C8B-B14F-4D97-AF65-F5344CB8AC3E}">
        <p14:creationId xmlns:p14="http://schemas.microsoft.com/office/powerpoint/2010/main" val="362797667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97008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8" name="3 Marcador de fecha"/>
          <p:cNvSpPr>
            <a:spLocks noGrp="1"/>
          </p:cNvSpPr>
          <p:nvPr>
            <p:ph type="dt" sz="half" idx="10"/>
          </p:nvPr>
        </p:nvSpPr>
        <p:spPr/>
        <p:txBody>
          <a:bodyPr/>
          <a:lstStyle>
            <a:lvl1pPr>
              <a:defRPr/>
            </a:lvl1pPr>
          </a:lstStyle>
          <a:p>
            <a:pPr>
              <a:defRPr/>
            </a:pPr>
            <a:fld id="{61D3DDB5-1CBC-4489-B5A5-ADCE8A196F1B}" type="datetimeFigureOut">
              <a:rPr lang="es-CL">
                <a:solidFill>
                  <a:srgbClr val="000000">
                    <a:tint val="75000"/>
                  </a:srgbClr>
                </a:solidFill>
              </a:rPr>
              <a:pPr>
                <a:defRPr/>
              </a:pPr>
              <a:t>30-10-2015</a:t>
            </a:fld>
            <a:endParaRPr lang="es-CL">
              <a:solidFill>
                <a:srgbClr val="000000">
                  <a:tint val="75000"/>
                </a:srgbClr>
              </a:solidFill>
            </a:endParaRPr>
          </a:p>
        </p:txBody>
      </p:sp>
      <p:sp>
        <p:nvSpPr>
          <p:cNvPr id="9"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0" name="5 Marcador de número de diapositiva"/>
          <p:cNvSpPr>
            <a:spLocks noGrp="1"/>
          </p:cNvSpPr>
          <p:nvPr>
            <p:ph type="sldNum" sz="quarter" idx="12"/>
          </p:nvPr>
        </p:nvSpPr>
        <p:spPr/>
        <p:txBody>
          <a:bodyPr/>
          <a:lstStyle>
            <a:lvl1pPr>
              <a:defRPr/>
            </a:lvl1pPr>
          </a:lstStyle>
          <a:p>
            <a:pPr>
              <a:defRPr/>
            </a:pPr>
            <a:fld id="{51249888-F37B-433E-B987-CC9B33DA2BA8}" type="slidenum">
              <a:rPr lang="es-CL" altLang="es-CL"/>
              <a:pPr>
                <a:defRPr/>
              </a:pPr>
              <a:t>‹Nº›</a:t>
            </a:fld>
            <a:endParaRPr lang="es-CL" altLang="es-CL"/>
          </a:p>
        </p:txBody>
      </p:sp>
    </p:spTree>
    <p:extLst>
      <p:ext uri="{BB962C8B-B14F-4D97-AF65-F5344CB8AC3E}">
        <p14:creationId xmlns:p14="http://schemas.microsoft.com/office/powerpoint/2010/main" val="344675545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6 Imagen" descr="Logo Acredita CI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14563" y="2343150"/>
            <a:ext cx="47148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571472" y="3929066"/>
            <a:ext cx="8001056" cy="2143140"/>
          </a:xfrm>
        </p:spPr>
        <p:txBody>
          <a:bodyPr/>
          <a:lstStyle>
            <a:lvl1pPr>
              <a:defRPr>
                <a:solidFill>
                  <a:schemeClr val="tx2">
                    <a:lumMod val="50000"/>
                  </a:schemeClr>
                </a:solidFill>
              </a:defRPr>
            </a:lvl1pPr>
          </a:lstStyle>
          <a:p>
            <a:r>
              <a:rPr lang="es-ES" dirty="0" smtClean="0"/>
              <a:t>Haga clic para modificar el estilo de título del patrón</a:t>
            </a:r>
            <a:endParaRPr lang="es-CL" dirty="0"/>
          </a:p>
        </p:txBody>
      </p:sp>
      <p:sp>
        <p:nvSpPr>
          <p:cNvPr id="4" name="3 Marcador de fecha"/>
          <p:cNvSpPr>
            <a:spLocks noGrp="1"/>
          </p:cNvSpPr>
          <p:nvPr>
            <p:ph type="dt" sz="half" idx="10"/>
          </p:nvPr>
        </p:nvSpPr>
        <p:spPr/>
        <p:txBody>
          <a:bodyPr/>
          <a:lstStyle>
            <a:lvl1pPr>
              <a:defRPr/>
            </a:lvl1pPr>
          </a:lstStyle>
          <a:p>
            <a:pPr>
              <a:defRPr/>
            </a:pPr>
            <a:fld id="{4EEDBA91-F3DF-43C8-ABDD-BEE82A3A2A7A}" type="datetimeFigureOut">
              <a:rPr lang="es-CL">
                <a:solidFill>
                  <a:srgbClr val="000000">
                    <a:tint val="75000"/>
                  </a:srgbClr>
                </a:solidFill>
              </a:rPr>
              <a:pPr>
                <a:defRPr/>
              </a:pPr>
              <a:t>30-10-2015</a:t>
            </a:fld>
            <a:endParaRPr lang="es-CL">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D1BA4B0-DF5D-4FD9-A552-F1FDFC5CA369}" type="slidenum">
              <a:rPr lang="es-CL" altLang="es-CL"/>
              <a:pPr>
                <a:defRPr/>
              </a:pPr>
              <a:t>‹Nº›</a:t>
            </a:fld>
            <a:endParaRPr lang="es-CL" altLang="es-CL"/>
          </a:p>
        </p:txBody>
      </p:sp>
    </p:spTree>
    <p:extLst>
      <p:ext uri="{BB962C8B-B14F-4D97-AF65-F5344CB8AC3E}">
        <p14:creationId xmlns:p14="http://schemas.microsoft.com/office/powerpoint/2010/main" val="40226850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755775" y="6551394"/>
              <a:ext cx="5757863"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8" name="5 Marcador de número de diapositiva"/>
          <p:cNvSpPr>
            <a:spLocks noGrp="1"/>
          </p:cNvSpPr>
          <p:nvPr>
            <p:ph type="sldNum" sz="quarter" idx="10"/>
          </p:nvPr>
        </p:nvSpPr>
        <p:spPr>
          <a:xfrm>
            <a:off x="8643938" y="6492875"/>
            <a:ext cx="500062" cy="365125"/>
          </a:xfrm>
        </p:spPr>
        <p:txBody>
          <a:bodyPr/>
          <a:lstStyle>
            <a:lvl1pPr>
              <a:defRPr>
                <a:solidFill>
                  <a:schemeClr val="bg1"/>
                </a:solidFill>
              </a:defRPr>
            </a:lvl1pPr>
          </a:lstStyle>
          <a:p>
            <a:pPr>
              <a:defRPr/>
            </a:pPr>
            <a:fld id="{E01A88E4-B3C7-4BAB-A679-507DF260D092}" type="slidenum">
              <a:rPr lang="es-CL" altLang="es-CL">
                <a:solidFill>
                  <a:srgbClr val="FFFFFF"/>
                </a:solidFill>
              </a:rPr>
              <a:pPr>
                <a:defRPr/>
              </a:pPr>
              <a:t>‹Nº›</a:t>
            </a:fld>
            <a:endParaRPr lang="es-CL" altLang="es-CL">
              <a:solidFill>
                <a:srgbClr val="FFFFFF"/>
              </a:solidFill>
            </a:endParaRPr>
          </a:p>
        </p:txBody>
      </p:sp>
    </p:spTree>
    <p:extLst>
      <p:ext uri="{BB962C8B-B14F-4D97-AF65-F5344CB8AC3E}">
        <p14:creationId xmlns:p14="http://schemas.microsoft.com/office/powerpoint/2010/main" val="215795639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69386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8" name="10 Rectángulo"/>
          <p:cNvSpPr/>
          <p:nvPr userDrawn="1"/>
        </p:nvSpPr>
        <p:spPr>
          <a:xfrm>
            <a:off x="2286000" y="3105150"/>
            <a:ext cx="4572000" cy="647700"/>
          </a:xfrm>
          <a:prstGeom prst="rect">
            <a:avLst/>
          </a:prstGeom>
        </p:spPr>
        <p:txBody>
          <a:bodyPr>
            <a:spAutoFit/>
          </a:bodyPr>
          <a:lstStyle/>
          <a:p>
            <a:pPr>
              <a:defRPr/>
            </a:pPr>
            <a:r>
              <a:rPr lang="es-MX" spc="150" dirty="0">
                <a:solidFill>
                  <a:srgbClr val="FFFFFF"/>
                </a:solidFill>
                <a:latin typeface="Arial" charset="0"/>
                <a:cs typeface="Arial" charset="0"/>
              </a:rPr>
              <a:t>1ª Agencia Acreditadora de Carreras y Programas Autorizada en Chile</a:t>
            </a:r>
            <a:endParaRPr lang="es-CL" spc="150" dirty="0">
              <a:solidFill>
                <a:srgbClr val="FFFFFF"/>
              </a:solidFill>
              <a:latin typeface="Arial" charset="0"/>
              <a:cs typeface="Arial" charset="0"/>
            </a:endParaRPr>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3 Marcador de fecha"/>
          <p:cNvSpPr>
            <a:spLocks noGrp="1"/>
          </p:cNvSpPr>
          <p:nvPr>
            <p:ph type="dt" sz="half" idx="10"/>
          </p:nvPr>
        </p:nvSpPr>
        <p:spPr/>
        <p:txBody>
          <a:bodyPr/>
          <a:lstStyle>
            <a:lvl1pPr>
              <a:defRPr/>
            </a:lvl1pPr>
          </a:lstStyle>
          <a:p>
            <a:pPr>
              <a:defRPr/>
            </a:pPr>
            <a:fld id="{06ABA51B-5535-46F4-8267-B6B782453180}" type="datetimeFigureOut">
              <a:rPr lang="es-CL">
                <a:solidFill>
                  <a:srgbClr val="000000">
                    <a:tint val="75000"/>
                  </a:srgbClr>
                </a:solidFill>
              </a:rPr>
              <a:pPr>
                <a:defRPr/>
              </a:pPr>
              <a:t>30-10-2015</a:t>
            </a:fld>
            <a:endParaRPr lang="es-CL" dirty="0">
              <a:solidFill>
                <a:srgbClr val="000000">
                  <a:tint val="75000"/>
                </a:srgbClr>
              </a:solidFill>
            </a:endParaRPr>
          </a:p>
        </p:txBody>
      </p:sp>
      <p:sp>
        <p:nvSpPr>
          <p:cNvPr id="10"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5 Marcador de número de diapositiva"/>
          <p:cNvSpPr>
            <a:spLocks noGrp="1"/>
          </p:cNvSpPr>
          <p:nvPr>
            <p:ph type="sldNum" sz="quarter" idx="12"/>
          </p:nvPr>
        </p:nvSpPr>
        <p:spPr/>
        <p:txBody>
          <a:bodyPr/>
          <a:lstStyle>
            <a:lvl1pPr>
              <a:defRPr/>
            </a:lvl1pPr>
          </a:lstStyle>
          <a:p>
            <a:pPr>
              <a:defRPr/>
            </a:pPr>
            <a:fld id="{AEC0807F-53F5-4CB7-86C9-91A6DC94D768}" type="slidenum">
              <a:rPr lang="es-CL" altLang="es-CL"/>
              <a:pPr>
                <a:defRPr/>
              </a:pPr>
              <a:t>‹Nº›</a:t>
            </a:fld>
            <a:endParaRPr lang="es-CL" altLang="es-CL"/>
          </a:p>
        </p:txBody>
      </p:sp>
    </p:spTree>
    <p:extLst>
      <p:ext uri="{BB962C8B-B14F-4D97-AF65-F5344CB8AC3E}">
        <p14:creationId xmlns:p14="http://schemas.microsoft.com/office/powerpoint/2010/main" val="171757994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8272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9" name="4 Marcador de fecha"/>
          <p:cNvSpPr>
            <a:spLocks noGrp="1"/>
          </p:cNvSpPr>
          <p:nvPr>
            <p:ph type="dt" sz="half" idx="10"/>
          </p:nvPr>
        </p:nvSpPr>
        <p:spPr/>
        <p:txBody>
          <a:bodyPr/>
          <a:lstStyle>
            <a:lvl1pPr>
              <a:defRPr/>
            </a:lvl1pPr>
          </a:lstStyle>
          <a:p>
            <a:pPr>
              <a:defRPr/>
            </a:pPr>
            <a:fld id="{45012D3D-71D9-4605-ACDA-BB306BDEED0F}" type="datetimeFigureOut">
              <a:rPr lang="es-CL">
                <a:solidFill>
                  <a:srgbClr val="000000">
                    <a:tint val="75000"/>
                  </a:srgbClr>
                </a:solidFill>
              </a:rPr>
              <a:pPr>
                <a:defRPr/>
              </a:pPr>
              <a:t>30-10-2015</a:t>
            </a:fld>
            <a:endParaRPr lang="es-CL" dirty="0">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9B4AC8E8-2C29-4709-8E21-4519F3E9C85C}" type="slidenum">
              <a:rPr lang="es-CL" altLang="es-CL"/>
              <a:pPr>
                <a:defRPr/>
              </a:pPr>
              <a:t>‹Nº›</a:t>
            </a:fld>
            <a:endParaRPr lang="es-CL" altLang="es-CL"/>
          </a:p>
        </p:txBody>
      </p:sp>
    </p:spTree>
    <p:extLst>
      <p:ext uri="{BB962C8B-B14F-4D97-AF65-F5344CB8AC3E}">
        <p14:creationId xmlns:p14="http://schemas.microsoft.com/office/powerpoint/2010/main" val="204002110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7" name="10 Grupo"/>
          <p:cNvGrpSpPr>
            <a:grpSpLocks/>
          </p:cNvGrpSpPr>
          <p:nvPr userDrawn="1"/>
        </p:nvGrpSpPr>
        <p:grpSpPr bwMode="auto">
          <a:xfrm>
            <a:off x="0" y="5853113"/>
            <a:ext cx="9144000" cy="1004887"/>
            <a:chOff x="0" y="5852396"/>
            <a:chExt cx="9144000" cy="1005604"/>
          </a:xfrm>
        </p:grpSpPr>
        <p:pic>
          <p:nvPicPr>
            <p:cNvPr id="8"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userDrawn="1"/>
          </p:nvSpPr>
          <p:spPr>
            <a:xfrm>
              <a:off x="19796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11" name="6 Marcador de fecha"/>
          <p:cNvSpPr>
            <a:spLocks noGrp="1"/>
          </p:cNvSpPr>
          <p:nvPr>
            <p:ph type="dt" sz="half" idx="10"/>
          </p:nvPr>
        </p:nvSpPr>
        <p:spPr/>
        <p:txBody>
          <a:bodyPr/>
          <a:lstStyle>
            <a:lvl1pPr>
              <a:defRPr/>
            </a:lvl1pPr>
          </a:lstStyle>
          <a:p>
            <a:pPr>
              <a:defRPr/>
            </a:pPr>
            <a:fld id="{98F4D423-285D-4BBA-8EBA-F272D61B4950}" type="datetimeFigureOut">
              <a:rPr lang="es-CL">
                <a:solidFill>
                  <a:srgbClr val="000000">
                    <a:tint val="75000"/>
                  </a:srgbClr>
                </a:solidFill>
              </a:rPr>
              <a:pPr>
                <a:defRPr/>
              </a:pPr>
              <a:t>30-10-2015</a:t>
            </a:fld>
            <a:endParaRPr lang="es-CL">
              <a:solidFill>
                <a:srgbClr val="000000">
                  <a:tint val="75000"/>
                </a:srgbClr>
              </a:solidFill>
            </a:endParaRPr>
          </a:p>
        </p:txBody>
      </p:sp>
      <p:sp>
        <p:nvSpPr>
          <p:cNvPr id="12" name="7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3" name="8 Marcador de número de diapositiva"/>
          <p:cNvSpPr>
            <a:spLocks noGrp="1"/>
          </p:cNvSpPr>
          <p:nvPr>
            <p:ph type="sldNum" sz="quarter" idx="12"/>
          </p:nvPr>
        </p:nvSpPr>
        <p:spPr/>
        <p:txBody>
          <a:bodyPr/>
          <a:lstStyle>
            <a:lvl1pPr>
              <a:defRPr/>
            </a:lvl1pPr>
          </a:lstStyle>
          <a:p>
            <a:pPr>
              <a:defRPr/>
            </a:pPr>
            <a:fld id="{9F8A8561-DE73-4CD1-A9C6-04A7F5954154}" type="slidenum">
              <a:rPr lang="es-CL" altLang="es-CL"/>
              <a:pPr>
                <a:defRPr/>
              </a:pPr>
              <a:t>‹Nº›</a:t>
            </a:fld>
            <a:endParaRPr lang="es-CL" altLang="es-CL"/>
          </a:p>
        </p:txBody>
      </p:sp>
    </p:spTree>
    <p:extLst>
      <p:ext uri="{BB962C8B-B14F-4D97-AF65-F5344CB8AC3E}">
        <p14:creationId xmlns:p14="http://schemas.microsoft.com/office/powerpoint/2010/main" val="81850377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3" name="10 Grupo"/>
          <p:cNvGrpSpPr>
            <a:grpSpLocks/>
          </p:cNvGrpSpPr>
          <p:nvPr userDrawn="1"/>
        </p:nvGrpSpPr>
        <p:grpSpPr bwMode="auto">
          <a:xfrm>
            <a:off x="0" y="5853113"/>
            <a:ext cx="9144000" cy="1004887"/>
            <a:chOff x="0" y="5852396"/>
            <a:chExt cx="9144000" cy="1005604"/>
          </a:xfrm>
        </p:grpSpPr>
        <p:pic>
          <p:nvPicPr>
            <p:cNvPr id="4"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8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9 CuadroTexto"/>
            <p:cNvSpPr txBox="1"/>
            <p:nvPr userDrawn="1"/>
          </p:nvSpPr>
          <p:spPr>
            <a:xfrm>
              <a:off x="1835150" y="6581578"/>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7" name="2 Marcador de fecha"/>
          <p:cNvSpPr>
            <a:spLocks noGrp="1"/>
          </p:cNvSpPr>
          <p:nvPr>
            <p:ph type="dt" sz="half" idx="10"/>
          </p:nvPr>
        </p:nvSpPr>
        <p:spPr/>
        <p:txBody>
          <a:bodyPr/>
          <a:lstStyle>
            <a:lvl1pPr>
              <a:defRPr/>
            </a:lvl1pPr>
          </a:lstStyle>
          <a:p>
            <a:pPr>
              <a:defRPr/>
            </a:pPr>
            <a:fld id="{1E6AD728-1E3D-4228-B885-C9BE3DF00CAB}" type="datetimeFigureOut">
              <a:rPr lang="es-CL">
                <a:solidFill>
                  <a:srgbClr val="000000">
                    <a:tint val="75000"/>
                  </a:srgbClr>
                </a:solidFill>
              </a:rPr>
              <a:pPr>
                <a:defRPr/>
              </a:pPr>
              <a:t>30-10-2015</a:t>
            </a:fld>
            <a:endParaRPr lang="es-CL">
              <a:solidFill>
                <a:srgbClr val="000000">
                  <a:tint val="75000"/>
                </a:srgbClr>
              </a:solidFill>
            </a:endParaRPr>
          </a:p>
        </p:txBody>
      </p:sp>
      <p:sp>
        <p:nvSpPr>
          <p:cNvPr id="8" name="3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9" name="4 Marcador de número de diapositiva"/>
          <p:cNvSpPr>
            <a:spLocks noGrp="1"/>
          </p:cNvSpPr>
          <p:nvPr>
            <p:ph type="sldNum" sz="quarter" idx="12"/>
          </p:nvPr>
        </p:nvSpPr>
        <p:spPr/>
        <p:txBody>
          <a:bodyPr/>
          <a:lstStyle>
            <a:lvl1pPr>
              <a:defRPr/>
            </a:lvl1pPr>
          </a:lstStyle>
          <a:p>
            <a:pPr>
              <a:defRPr/>
            </a:pPr>
            <a:fld id="{3568AB4F-4C76-46C6-A710-A4384986EBFD}" type="slidenum">
              <a:rPr lang="es-CL" altLang="es-CL"/>
              <a:pPr>
                <a:defRPr/>
              </a:pPr>
              <a:t>‹Nº›</a:t>
            </a:fld>
            <a:endParaRPr lang="es-CL" altLang="es-CL"/>
          </a:p>
        </p:txBody>
      </p:sp>
    </p:spTree>
    <p:extLst>
      <p:ext uri="{BB962C8B-B14F-4D97-AF65-F5344CB8AC3E}">
        <p14:creationId xmlns:p14="http://schemas.microsoft.com/office/powerpoint/2010/main" val="480026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2FB1E289-3D63-4E93-915B-B51B102EFFFD}"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46C17B9A-CA8A-4A70-92E2-FAABB5D98373}" type="slidenum">
              <a:rPr lang="es-ES" altLang="es-MX"/>
              <a:pPr>
                <a:defRPr/>
              </a:pPr>
              <a:t>‹Nº›</a:t>
            </a:fld>
            <a:endParaRPr lang="es-ES" altLang="es-MX"/>
          </a:p>
        </p:txBody>
      </p:sp>
    </p:spTree>
    <p:extLst>
      <p:ext uri="{BB962C8B-B14F-4D97-AF65-F5344CB8AC3E}">
        <p14:creationId xmlns:p14="http://schemas.microsoft.com/office/powerpoint/2010/main" val="249662061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2" name="10 Grupo"/>
          <p:cNvGrpSpPr>
            <a:grpSpLocks/>
          </p:cNvGrpSpPr>
          <p:nvPr userDrawn="1"/>
        </p:nvGrpSpPr>
        <p:grpSpPr bwMode="auto">
          <a:xfrm>
            <a:off x="0" y="5853113"/>
            <a:ext cx="9144000" cy="1004887"/>
            <a:chOff x="0" y="5852396"/>
            <a:chExt cx="9144000" cy="1005604"/>
          </a:xfrm>
        </p:grpSpPr>
        <p:pic>
          <p:nvPicPr>
            <p:cNvPr id="3"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9 CuadroTexto"/>
            <p:cNvSpPr txBox="1"/>
            <p:nvPr userDrawn="1"/>
          </p:nvSpPr>
          <p:spPr>
            <a:xfrm>
              <a:off x="196056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6" name="1 Marcador de fecha"/>
          <p:cNvSpPr>
            <a:spLocks noGrp="1"/>
          </p:cNvSpPr>
          <p:nvPr>
            <p:ph type="dt" sz="half" idx="10"/>
          </p:nvPr>
        </p:nvSpPr>
        <p:spPr/>
        <p:txBody>
          <a:bodyPr/>
          <a:lstStyle>
            <a:lvl1pPr>
              <a:defRPr/>
            </a:lvl1pPr>
          </a:lstStyle>
          <a:p>
            <a:pPr>
              <a:defRPr/>
            </a:pPr>
            <a:fld id="{29DAD60C-5AF8-4E74-ABFD-7D4F819B8CCC}" type="datetimeFigureOut">
              <a:rPr lang="es-CL">
                <a:solidFill>
                  <a:srgbClr val="000000">
                    <a:tint val="75000"/>
                  </a:srgbClr>
                </a:solidFill>
              </a:rPr>
              <a:pPr>
                <a:defRPr/>
              </a:pPr>
              <a:t>30-10-2015</a:t>
            </a:fld>
            <a:endParaRPr lang="es-CL">
              <a:solidFill>
                <a:srgbClr val="000000">
                  <a:tint val="75000"/>
                </a:srgbClr>
              </a:solidFill>
            </a:endParaRPr>
          </a:p>
        </p:txBody>
      </p:sp>
      <p:sp>
        <p:nvSpPr>
          <p:cNvPr id="7" name="2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8" name="3 Marcador de número de diapositiva"/>
          <p:cNvSpPr>
            <a:spLocks noGrp="1"/>
          </p:cNvSpPr>
          <p:nvPr>
            <p:ph type="sldNum" sz="quarter" idx="12"/>
          </p:nvPr>
        </p:nvSpPr>
        <p:spPr/>
        <p:txBody>
          <a:bodyPr/>
          <a:lstStyle>
            <a:lvl1pPr>
              <a:defRPr/>
            </a:lvl1pPr>
          </a:lstStyle>
          <a:p>
            <a:pPr>
              <a:defRPr/>
            </a:pPr>
            <a:fld id="{37A2D49F-51EB-489A-821E-9D878E7081D9}" type="slidenum">
              <a:rPr lang="es-CL" altLang="es-CL"/>
              <a:pPr>
                <a:defRPr/>
              </a:pPr>
              <a:t>‹Nº›</a:t>
            </a:fld>
            <a:endParaRPr lang="es-CL" altLang="es-CL"/>
          </a:p>
        </p:txBody>
      </p:sp>
    </p:spTree>
    <p:extLst>
      <p:ext uri="{BB962C8B-B14F-4D97-AF65-F5344CB8AC3E}">
        <p14:creationId xmlns:p14="http://schemas.microsoft.com/office/powerpoint/2010/main" val="193243193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98913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4 Marcador de fecha"/>
          <p:cNvSpPr>
            <a:spLocks noGrp="1"/>
          </p:cNvSpPr>
          <p:nvPr>
            <p:ph type="dt" sz="half" idx="10"/>
          </p:nvPr>
        </p:nvSpPr>
        <p:spPr/>
        <p:txBody>
          <a:bodyPr/>
          <a:lstStyle>
            <a:lvl1pPr>
              <a:defRPr/>
            </a:lvl1pPr>
          </a:lstStyle>
          <a:p>
            <a:pPr>
              <a:defRPr/>
            </a:pPr>
            <a:fld id="{7AB369F5-46D5-4BBE-ACD6-22DB5CC024FC}" type="datetimeFigureOut">
              <a:rPr lang="es-CL">
                <a:solidFill>
                  <a:srgbClr val="000000">
                    <a:tint val="75000"/>
                  </a:srgbClr>
                </a:solidFill>
              </a:rPr>
              <a:pPr>
                <a:defRPr/>
              </a:pPr>
              <a:t>30-10-2015</a:t>
            </a:fld>
            <a:endParaRPr lang="es-CL">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B4773EF8-E020-4B4C-851D-CB4635286D66}" type="slidenum">
              <a:rPr lang="es-CL" altLang="es-CL"/>
              <a:pPr>
                <a:defRPr/>
              </a:pPr>
              <a:t>‹Nº›</a:t>
            </a:fld>
            <a:endParaRPr lang="es-CL" altLang="es-CL"/>
          </a:p>
        </p:txBody>
      </p:sp>
    </p:spTree>
    <p:extLst>
      <p:ext uri="{BB962C8B-B14F-4D97-AF65-F5344CB8AC3E}">
        <p14:creationId xmlns:p14="http://schemas.microsoft.com/office/powerpoint/2010/main" val="156020668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9796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4 Marcador de fecha"/>
          <p:cNvSpPr>
            <a:spLocks noGrp="1"/>
          </p:cNvSpPr>
          <p:nvPr>
            <p:ph type="dt" sz="half" idx="10"/>
          </p:nvPr>
        </p:nvSpPr>
        <p:spPr/>
        <p:txBody>
          <a:bodyPr/>
          <a:lstStyle>
            <a:lvl1pPr>
              <a:defRPr/>
            </a:lvl1pPr>
          </a:lstStyle>
          <a:p>
            <a:pPr>
              <a:defRPr/>
            </a:pPr>
            <a:fld id="{D7B2C7EC-DF1A-426C-84BC-AA33AFFB0C57}" type="datetimeFigureOut">
              <a:rPr lang="es-CL">
                <a:solidFill>
                  <a:srgbClr val="000000">
                    <a:tint val="75000"/>
                  </a:srgbClr>
                </a:solidFill>
              </a:rPr>
              <a:pPr>
                <a:defRPr/>
              </a:pPr>
              <a:t>30-10-2015</a:t>
            </a:fld>
            <a:endParaRPr lang="es-CL">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D217E035-43FF-4613-A34F-1478BC5BE9F0}" type="slidenum">
              <a:rPr lang="es-CL" altLang="es-CL"/>
              <a:pPr>
                <a:defRPr/>
              </a:pPr>
              <a:t>‹Nº›</a:t>
            </a:fld>
            <a:endParaRPr lang="es-CL" altLang="es-CL"/>
          </a:p>
        </p:txBody>
      </p:sp>
    </p:spTree>
    <p:extLst>
      <p:ext uri="{BB962C8B-B14F-4D97-AF65-F5344CB8AC3E}">
        <p14:creationId xmlns:p14="http://schemas.microsoft.com/office/powerpoint/2010/main" val="20615818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98913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8" name="3 Marcador de fecha"/>
          <p:cNvSpPr>
            <a:spLocks noGrp="1"/>
          </p:cNvSpPr>
          <p:nvPr>
            <p:ph type="dt" sz="half" idx="10"/>
          </p:nvPr>
        </p:nvSpPr>
        <p:spPr/>
        <p:txBody>
          <a:bodyPr/>
          <a:lstStyle>
            <a:lvl1pPr>
              <a:defRPr/>
            </a:lvl1pPr>
          </a:lstStyle>
          <a:p>
            <a:pPr>
              <a:defRPr/>
            </a:pPr>
            <a:fld id="{946179B6-7522-4D67-A103-0A3316D7619A}" type="datetimeFigureOut">
              <a:rPr lang="es-CL">
                <a:solidFill>
                  <a:srgbClr val="000000">
                    <a:tint val="75000"/>
                  </a:srgbClr>
                </a:solidFill>
              </a:rPr>
              <a:pPr>
                <a:defRPr/>
              </a:pPr>
              <a:t>30-10-2015</a:t>
            </a:fld>
            <a:endParaRPr lang="es-CL">
              <a:solidFill>
                <a:srgbClr val="000000">
                  <a:tint val="75000"/>
                </a:srgbClr>
              </a:solidFill>
            </a:endParaRPr>
          </a:p>
        </p:txBody>
      </p:sp>
      <p:sp>
        <p:nvSpPr>
          <p:cNvPr id="9"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0" name="5 Marcador de número de diapositiva"/>
          <p:cNvSpPr>
            <a:spLocks noGrp="1"/>
          </p:cNvSpPr>
          <p:nvPr>
            <p:ph type="sldNum" sz="quarter" idx="12"/>
          </p:nvPr>
        </p:nvSpPr>
        <p:spPr/>
        <p:txBody>
          <a:bodyPr/>
          <a:lstStyle>
            <a:lvl1pPr>
              <a:defRPr/>
            </a:lvl1pPr>
          </a:lstStyle>
          <a:p>
            <a:pPr>
              <a:defRPr/>
            </a:pPr>
            <a:fld id="{8DFD2518-7D8C-4386-B971-0AB8025B7F74}" type="slidenum">
              <a:rPr lang="es-CL" altLang="es-CL"/>
              <a:pPr>
                <a:defRPr/>
              </a:pPr>
              <a:t>‹Nº›</a:t>
            </a:fld>
            <a:endParaRPr lang="es-CL" altLang="es-CL"/>
          </a:p>
        </p:txBody>
      </p:sp>
    </p:spTree>
    <p:extLst>
      <p:ext uri="{BB962C8B-B14F-4D97-AF65-F5344CB8AC3E}">
        <p14:creationId xmlns:p14="http://schemas.microsoft.com/office/powerpoint/2010/main" val="160630930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97008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8" name="3 Marcador de fecha"/>
          <p:cNvSpPr>
            <a:spLocks noGrp="1"/>
          </p:cNvSpPr>
          <p:nvPr>
            <p:ph type="dt" sz="half" idx="10"/>
          </p:nvPr>
        </p:nvSpPr>
        <p:spPr/>
        <p:txBody>
          <a:bodyPr/>
          <a:lstStyle>
            <a:lvl1pPr>
              <a:defRPr/>
            </a:lvl1pPr>
          </a:lstStyle>
          <a:p>
            <a:pPr>
              <a:defRPr/>
            </a:pPr>
            <a:fld id="{61D3DDB5-1CBC-4489-B5A5-ADCE8A196F1B}" type="datetimeFigureOut">
              <a:rPr lang="es-CL">
                <a:solidFill>
                  <a:srgbClr val="000000">
                    <a:tint val="75000"/>
                  </a:srgbClr>
                </a:solidFill>
              </a:rPr>
              <a:pPr>
                <a:defRPr/>
              </a:pPr>
              <a:t>30-10-2015</a:t>
            </a:fld>
            <a:endParaRPr lang="es-CL">
              <a:solidFill>
                <a:srgbClr val="000000">
                  <a:tint val="75000"/>
                </a:srgbClr>
              </a:solidFill>
            </a:endParaRPr>
          </a:p>
        </p:txBody>
      </p:sp>
      <p:sp>
        <p:nvSpPr>
          <p:cNvPr id="9"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0" name="5 Marcador de número de diapositiva"/>
          <p:cNvSpPr>
            <a:spLocks noGrp="1"/>
          </p:cNvSpPr>
          <p:nvPr>
            <p:ph type="sldNum" sz="quarter" idx="12"/>
          </p:nvPr>
        </p:nvSpPr>
        <p:spPr/>
        <p:txBody>
          <a:bodyPr/>
          <a:lstStyle>
            <a:lvl1pPr>
              <a:defRPr/>
            </a:lvl1pPr>
          </a:lstStyle>
          <a:p>
            <a:pPr>
              <a:defRPr/>
            </a:pPr>
            <a:fld id="{51249888-F37B-433E-B987-CC9B33DA2BA8}" type="slidenum">
              <a:rPr lang="es-CL" altLang="es-CL"/>
              <a:pPr>
                <a:defRPr/>
              </a:pPr>
              <a:t>‹Nº›</a:t>
            </a:fld>
            <a:endParaRPr lang="es-CL" altLang="es-CL"/>
          </a:p>
        </p:txBody>
      </p:sp>
    </p:spTree>
    <p:extLst>
      <p:ext uri="{BB962C8B-B14F-4D97-AF65-F5344CB8AC3E}">
        <p14:creationId xmlns:p14="http://schemas.microsoft.com/office/powerpoint/2010/main" val="5876793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6 Imagen" descr="Logo Acredita CI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14563" y="2343150"/>
            <a:ext cx="47148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571472" y="3929066"/>
            <a:ext cx="8001056" cy="2143140"/>
          </a:xfrm>
        </p:spPr>
        <p:txBody>
          <a:bodyPr/>
          <a:lstStyle>
            <a:lvl1pPr>
              <a:defRPr>
                <a:solidFill>
                  <a:schemeClr val="tx2">
                    <a:lumMod val="50000"/>
                  </a:schemeClr>
                </a:solidFill>
              </a:defRPr>
            </a:lvl1pPr>
          </a:lstStyle>
          <a:p>
            <a:r>
              <a:rPr lang="es-ES" dirty="0" smtClean="0"/>
              <a:t>Haga clic para modificar el estilo de título del patrón</a:t>
            </a:r>
            <a:endParaRPr lang="es-CL" dirty="0"/>
          </a:p>
        </p:txBody>
      </p:sp>
      <p:sp>
        <p:nvSpPr>
          <p:cNvPr id="4" name="3 Marcador de fecha"/>
          <p:cNvSpPr>
            <a:spLocks noGrp="1"/>
          </p:cNvSpPr>
          <p:nvPr>
            <p:ph type="dt" sz="half" idx="10"/>
          </p:nvPr>
        </p:nvSpPr>
        <p:spPr/>
        <p:txBody>
          <a:bodyPr/>
          <a:lstStyle>
            <a:lvl1pPr>
              <a:defRPr/>
            </a:lvl1pPr>
          </a:lstStyle>
          <a:p>
            <a:pPr>
              <a:defRPr/>
            </a:pPr>
            <a:fld id="{4EEDBA91-F3DF-43C8-ABDD-BEE82A3A2A7A}" type="datetimeFigureOut">
              <a:rPr lang="es-CL">
                <a:solidFill>
                  <a:srgbClr val="000000">
                    <a:tint val="75000"/>
                  </a:srgbClr>
                </a:solidFill>
              </a:rPr>
              <a:pPr>
                <a:defRPr/>
              </a:pPr>
              <a:t>30-10-2015</a:t>
            </a:fld>
            <a:endParaRPr lang="es-CL">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D1BA4B0-DF5D-4FD9-A552-F1FDFC5CA369}" type="slidenum">
              <a:rPr lang="es-CL" altLang="es-CL"/>
              <a:pPr>
                <a:defRPr/>
              </a:pPr>
              <a:t>‹Nº›</a:t>
            </a:fld>
            <a:endParaRPr lang="es-CL" altLang="es-CL"/>
          </a:p>
        </p:txBody>
      </p:sp>
    </p:spTree>
    <p:extLst>
      <p:ext uri="{BB962C8B-B14F-4D97-AF65-F5344CB8AC3E}">
        <p14:creationId xmlns:p14="http://schemas.microsoft.com/office/powerpoint/2010/main" val="321890602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755775" y="6551394"/>
              <a:ext cx="5757863"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8" name="5 Marcador de número de diapositiva"/>
          <p:cNvSpPr>
            <a:spLocks noGrp="1"/>
          </p:cNvSpPr>
          <p:nvPr>
            <p:ph type="sldNum" sz="quarter" idx="10"/>
          </p:nvPr>
        </p:nvSpPr>
        <p:spPr>
          <a:xfrm>
            <a:off x="8643938" y="6492875"/>
            <a:ext cx="500062" cy="365125"/>
          </a:xfrm>
        </p:spPr>
        <p:txBody>
          <a:bodyPr/>
          <a:lstStyle>
            <a:lvl1pPr>
              <a:defRPr>
                <a:solidFill>
                  <a:schemeClr val="bg1"/>
                </a:solidFill>
              </a:defRPr>
            </a:lvl1pPr>
          </a:lstStyle>
          <a:p>
            <a:pPr>
              <a:defRPr/>
            </a:pPr>
            <a:fld id="{E01A88E4-B3C7-4BAB-A679-507DF260D092}" type="slidenum">
              <a:rPr lang="es-CL" altLang="es-CL">
                <a:solidFill>
                  <a:srgbClr val="FFFFFF"/>
                </a:solidFill>
              </a:rPr>
              <a:pPr>
                <a:defRPr/>
              </a:pPr>
              <a:t>‹Nº›</a:t>
            </a:fld>
            <a:endParaRPr lang="es-CL" altLang="es-CL">
              <a:solidFill>
                <a:srgbClr val="FFFFFF"/>
              </a:solidFill>
            </a:endParaRPr>
          </a:p>
        </p:txBody>
      </p:sp>
    </p:spTree>
    <p:extLst>
      <p:ext uri="{BB962C8B-B14F-4D97-AF65-F5344CB8AC3E}">
        <p14:creationId xmlns:p14="http://schemas.microsoft.com/office/powerpoint/2010/main" val="384462998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69386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8" name="10 Rectángulo"/>
          <p:cNvSpPr/>
          <p:nvPr userDrawn="1"/>
        </p:nvSpPr>
        <p:spPr>
          <a:xfrm>
            <a:off x="2286000" y="3105150"/>
            <a:ext cx="4572000" cy="647700"/>
          </a:xfrm>
          <a:prstGeom prst="rect">
            <a:avLst/>
          </a:prstGeom>
        </p:spPr>
        <p:txBody>
          <a:bodyPr>
            <a:spAutoFit/>
          </a:bodyPr>
          <a:lstStyle/>
          <a:p>
            <a:pPr>
              <a:defRPr/>
            </a:pPr>
            <a:r>
              <a:rPr lang="es-MX" spc="150" dirty="0">
                <a:solidFill>
                  <a:srgbClr val="FFFFFF"/>
                </a:solidFill>
                <a:latin typeface="Arial" charset="0"/>
                <a:cs typeface="Arial" charset="0"/>
              </a:rPr>
              <a:t>1ª Agencia Acreditadora de Carreras y Programas Autorizada en Chile</a:t>
            </a:r>
            <a:endParaRPr lang="es-CL" spc="150" dirty="0">
              <a:solidFill>
                <a:srgbClr val="FFFFFF"/>
              </a:solidFill>
              <a:latin typeface="Arial" charset="0"/>
              <a:cs typeface="Arial" charset="0"/>
            </a:endParaRPr>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3 Marcador de fecha"/>
          <p:cNvSpPr>
            <a:spLocks noGrp="1"/>
          </p:cNvSpPr>
          <p:nvPr>
            <p:ph type="dt" sz="half" idx="10"/>
          </p:nvPr>
        </p:nvSpPr>
        <p:spPr/>
        <p:txBody>
          <a:bodyPr/>
          <a:lstStyle>
            <a:lvl1pPr>
              <a:defRPr/>
            </a:lvl1pPr>
          </a:lstStyle>
          <a:p>
            <a:pPr>
              <a:defRPr/>
            </a:pPr>
            <a:fld id="{06ABA51B-5535-46F4-8267-B6B782453180}" type="datetimeFigureOut">
              <a:rPr lang="es-CL">
                <a:solidFill>
                  <a:srgbClr val="000000">
                    <a:tint val="75000"/>
                  </a:srgbClr>
                </a:solidFill>
              </a:rPr>
              <a:pPr>
                <a:defRPr/>
              </a:pPr>
              <a:t>30-10-2015</a:t>
            </a:fld>
            <a:endParaRPr lang="es-CL" dirty="0">
              <a:solidFill>
                <a:srgbClr val="000000">
                  <a:tint val="75000"/>
                </a:srgbClr>
              </a:solidFill>
            </a:endParaRPr>
          </a:p>
        </p:txBody>
      </p:sp>
      <p:sp>
        <p:nvSpPr>
          <p:cNvPr id="10"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5 Marcador de número de diapositiva"/>
          <p:cNvSpPr>
            <a:spLocks noGrp="1"/>
          </p:cNvSpPr>
          <p:nvPr>
            <p:ph type="sldNum" sz="quarter" idx="12"/>
          </p:nvPr>
        </p:nvSpPr>
        <p:spPr/>
        <p:txBody>
          <a:bodyPr/>
          <a:lstStyle>
            <a:lvl1pPr>
              <a:defRPr/>
            </a:lvl1pPr>
          </a:lstStyle>
          <a:p>
            <a:pPr>
              <a:defRPr/>
            </a:pPr>
            <a:fld id="{AEC0807F-53F5-4CB7-86C9-91A6DC94D768}" type="slidenum">
              <a:rPr lang="es-CL" altLang="es-CL"/>
              <a:pPr>
                <a:defRPr/>
              </a:pPr>
              <a:t>‹Nº›</a:t>
            </a:fld>
            <a:endParaRPr lang="es-CL" altLang="es-CL"/>
          </a:p>
        </p:txBody>
      </p:sp>
    </p:spTree>
    <p:extLst>
      <p:ext uri="{BB962C8B-B14F-4D97-AF65-F5344CB8AC3E}">
        <p14:creationId xmlns:p14="http://schemas.microsoft.com/office/powerpoint/2010/main" val="117306593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8272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9" name="4 Marcador de fecha"/>
          <p:cNvSpPr>
            <a:spLocks noGrp="1"/>
          </p:cNvSpPr>
          <p:nvPr>
            <p:ph type="dt" sz="half" idx="10"/>
          </p:nvPr>
        </p:nvSpPr>
        <p:spPr/>
        <p:txBody>
          <a:bodyPr/>
          <a:lstStyle>
            <a:lvl1pPr>
              <a:defRPr/>
            </a:lvl1pPr>
          </a:lstStyle>
          <a:p>
            <a:pPr>
              <a:defRPr/>
            </a:pPr>
            <a:fld id="{45012D3D-71D9-4605-ACDA-BB306BDEED0F}" type="datetimeFigureOut">
              <a:rPr lang="es-CL">
                <a:solidFill>
                  <a:srgbClr val="000000">
                    <a:tint val="75000"/>
                  </a:srgbClr>
                </a:solidFill>
              </a:rPr>
              <a:pPr>
                <a:defRPr/>
              </a:pPr>
              <a:t>30-10-2015</a:t>
            </a:fld>
            <a:endParaRPr lang="es-CL" dirty="0">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9B4AC8E8-2C29-4709-8E21-4519F3E9C85C}" type="slidenum">
              <a:rPr lang="es-CL" altLang="es-CL"/>
              <a:pPr>
                <a:defRPr/>
              </a:pPr>
              <a:t>‹Nº›</a:t>
            </a:fld>
            <a:endParaRPr lang="es-CL" altLang="es-CL"/>
          </a:p>
        </p:txBody>
      </p:sp>
    </p:spTree>
    <p:extLst>
      <p:ext uri="{BB962C8B-B14F-4D97-AF65-F5344CB8AC3E}">
        <p14:creationId xmlns:p14="http://schemas.microsoft.com/office/powerpoint/2010/main" val="429160154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7" name="10 Grupo"/>
          <p:cNvGrpSpPr>
            <a:grpSpLocks/>
          </p:cNvGrpSpPr>
          <p:nvPr userDrawn="1"/>
        </p:nvGrpSpPr>
        <p:grpSpPr bwMode="auto">
          <a:xfrm>
            <a:off x="0" y="5853113"/>
            <a:ext cx="9144000" cy="1004887"/>
            <a:chOff x="0" y="5852396"/>
            <a:chExt cx="9144000" cy="1005604"/>
          </a:xfrm>
        </p:grpSpPr>
        <p:pic>
          <p:nvPicPr>
            <p:cNvPr id="8"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userDrawn="1"/>
          </p:nvSpPr>
          <p:spPr>
            <a:xfrm>
              <a:off x="19796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11" name="6 Marcador de fecha"/>
          <p:cNvSpPr>
            <a:spLocks noGrp="1"/>
          </p:cNvSpPr>
          <p:nvPr>
            <p:ph type="dt" sz="half" idx="10"/>
          </p:nvPr>
        </p:nvSpPr>
        <p:spPr/>
        <p:txBody>
          <a:bodyPr/>
          <a:lstStyle>
            <a:lvl1pPr>
              <a:defRPr/>
            </a:lvl1pPr>
          </a:lstStyle>
          <a:p>
            <a:pPr>
              <a:defRPr/>
            </a:pPr>
            <a:fld id="{98F4D423-285D-4BBA-8EBA-F272D61B4950}" type="datetimeFigureOut">
              <a:rPr lang="es-CL">
                <a:solidFill>
                  <a:srgbClr val="000000">
                    <a:tint val="75000"/>
                  </a:srgbClr>
                </a:solidFill>
              </a:rPr>
              <a:pPr>
                <a:defRPr/>
              </a:pPr>
              <a:t>30-10-2015</a:t>
            </a:fld>
            <a:endParaRPr lang="es-CL">
              <a:solidFill>
                <a:srgbClr val="000000">
                  <a:tint val="75000"/>
                </a:srgbClr>
              </a:solidFill>
            </a:endParaRPr>
          </a:p>
        </p:txBody>
      </p:sp>
      <p:sp>
        <p:nvSpPr>
          <p:cNvPr id="12" name="7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3" name="8 Marcador de número de diapositiva"/>
          <p:cNvSpPr>
            <a:spLocks noGrp="1"/>
          </p:cNvSpPr>
          <p:nvPr>
            <p:ph type="sldNum" sz="quarter" idx="12"/>
          </p:nvPr>
        </p:nvSpPr>
        <p:spPr/>
        <p:txBody>
          <a:bodyPr/>
          <a:lstStyle>
            <a:lvl1pPr>
              <a:defRPr/>
            </a:lvl1pPr>
          </a:lstStyle>
          <a:p>
            <a:pPr>
              <a:defRPr/>
            </a:pPr>
            <a:fld id="{9F8A8561-DE73-4CD1-A9C6-04A7F5954154}" type="slidenum">
              <a:rPr lang="es-CL" altLang="es-CL"/>
              <a:pPr>
                <a:defRPr/>
              </a:pPr>
              <a:t>‹Nº›</a:t>
            </a:fld>
            <a:endParaRPr lang="es-CL" altLang="es-CL"/>
          </a:p>
        </p:txBody>
      </p:sp>
    </p:spTree>
    <p:extLst>
      <p:ext uri="{BB962C8B-B14F-4D97-AF65-F5344CB8AC3E}">
        <p14:creationId xmlns:p14="http://schemas.microsoft.com/office/powerpoint/2010/main" val="2432139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4F64F67E-529F-455D-BB6D-C5A9B85D91A7}" type="datetimeFigureOut">
              <a:rPr lang="es-ES">
                <a:solidFill>
                  <a:prstClr val="black">
                    <a:tint val="75000"/>
                  </a:prstClr>
                </a:solidFill>
              </a:rPr>
              <a:pPr>
                <a:defRPr/>
              </a:pPr>
              <a:t>30/10/2015</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798BD1D-F22E-4CCF-96C3-FB58DC1A3731}" type="slidenum">
              <a:rPr lang="es-ES" altLang="es-MX"/>
              <a:pPr>
                <a:defRPr/>
              </a:pPr>
              <a:t>‹Nº›</a:t>
            </a:fld>
            <a:endParaRPr lang="es-ES" altLang="es-MX"/>
          </a:p>
        </p:txBody>
      </p:sp>
    </p:spTree>
    <p:extLst>
      <p:ext uri="{BB962C8B-B14F-4D97-AF65-F5344CB8AC3E}">
        <p14:creationId xmlns:p14="http://schemas.microsoft.com/office/powerpoint/2010/main" val="102392420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3" name="10 Grupo"/>
          <p:cNvGrpSpPr>
            <a:grpSpLocks/>
          </p:cNvGrpSpPr>
          <p:nvPr userDrawn="1"/>
        </p:nvGrpSpPr>
        <p:grpSpPr bwMode="auto">
          <a:xfrm>
            <a:off x="0" y="5853113"/>
            <a:ext cx="9144000" cy="1004887"/>
            <a:chOff x="0" y="5852396"/>
            <a:chExt cx="9144000" cy="1005604"/>
          </a:xfrm>
        </p:grpSpPr>
        <p:pic>
          <p:nvPicPr>
            <p:cNvPr id="4"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8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9 CuadroTexto"/>
            <p:cNvSpPr txBox="1"/>
            <p:nvPr userDrawn="1"/>
          </p:nvSpPr>
          <p:spPr>
            <a:xfrm>
              <a:off x="1835150" y="6581578"/>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7" name="2 Marcador de fecha"/>
          <p:cNvSpPr>
            <a:spLocks noGrp="1"/>
          </p:cNvSpPr>
          <p:nvPr>
            <p:ph type="dt" sz="half" idx="10"/>
          </p:nvPr>
        </p:nvSpPr>
        <p:spPr/>
        <p:txBody>
          <a:bodyPr/>
          <a:lstStyle>
            <a:lvl1pPr>
              <a:defRPr/>
            </a:lvl1pPr>
          </a:lstStyle>
          <a:p>
            <a:pPr>
              <a:defRPr/>
            </a:pPr>
            <a:fld id="{1E6AD728-1E3D-4228-B885-C9BE3DF00CAB}" type="datetimeFigureOut">
              <a:rPr lang="es-CL">
                <a:solidFill>
                  <a:srgbClr val="000000">
                    <a:tint val="75000"/>
                  </a:srgbClr>
                </a:solidFill>
              </a:rPr>
              <a:pPr>
                <a:defRPr/>
              </a:pPr>
              <a:t>30-10-2015</a:t>
            </a:fld>
            <a:endParaRPr lang="es-CL">
              <a:solidFill>
                <a:srgbClr val="000000">
                  <a:tint val="75000"/>
                </a:srgbClr>
              </a:solidFill>
            </a:endParaRPr>
          </a:p>
        </p:txBody>
      </p:sp>
      <p:sp>
        <p:nvSpPr>
          <p:cNvPr id="8" name="3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9" name="4 Marcador de número de diapositiva"/>
          <p:cNvSpPr>
            <a:spLocks noGrp="1"/>
          </p:cNvSpPr>
          <p:nvPr>
            <p:ph type="sldNum" sz="quarter" idx="12"/>
          </p:nvPr>
        </p:nvSpPr>
        <p:spPr/>
        <p:txBody>
          <a:bodyPr/>
          <a:lstStyle>
            <a:lvl1pPr>
              <a:defRPr/>
            </a:lvl1pPr>
          </a:lstStyle>
          <a:p>
            <a:pPr>
              <a:defRPr/>
            </a:pPr>
            <a:fld id="{3568AB4F-4C76-46C6-A710-A4384986EBFD}" type="slidenum">
              <a:rPr lang="es-CL" altLang="es-CL"/>
              <a:pPr>
                <a:defRPr/>
              </a:pPr>
              <a:t>‹Nº›</a:t>
            </a:fld>
            <a:endParaRPr lang="es-CL" altLang="es-CL"/>
          </a:p>
        </p:txBody>
      </p:sp>
    </p:spTree>
    <p:extLst>
      <p:ext uri="{BB962C8B-B14F-4D97-AF65-F5344CB8AC3E}">
        <p14:creationId xmlns:p14="http://schemas.microsoft.com/office/powerpoint/2010/main" val="202196770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2" name="10 Grupo"/>
          <p:cNvGrpSpPr>
            <a:grpSpLocks/>
          </p:cNvGrpSpPr>
          <p:nvPr userDrawn="1"/>
        </p:nvGrpSpPr>
        <p:grpSpPr bwMode="auto">
          <a:xfrm>
            <a:off x="0" y="5853113"/>
            <a:ext cx="9144000" cy="1004887"/>
            <a:chOff x="0" y="5852396"/>
            <a:chExt cx="9144000" cy="1005604"/>
          </a:xfrm>
        </p:grpSpPr>
        <p:pic>
          <p:nvPicPr>
            <p:cNvPr id="3"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9 CuadroTexto"/>
            <p:cNvSpPr txBox="1"/>
            <p:nvPr userDrawn="1"/>
          </p:nvSpPr>
          <p:spPr>
            <a:xfrm>
              <a:off x="196056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6" name="1 Marcador de fecha"/>
          <p:cNvSpPr>
            <a:spLocks noGrp="1"/>
          </p:cNvSpPr>
          <p:nvPr>
            <p:ph type="dt" sz="half" idx="10"/>
          </p:nvPr>
        </p:nvSpPr>
        <p:spPr/>
        <p:txBody>
          <a:bodyPr/>
          <a:lstStyle>
            <a:lvl1pPr>
              <a:defRPr/>
            </a:lvl1pPr>
          </a:lstStyle>
          <a:p>
            <a:pPr>
              <a:defRPr/>
            </a:pPr>
            <a:fld id="{29DAD60C-5AF8-4E74-ABFD-7D4F819B8CCC}" type="datetimeFigureOut">
              <a:rPr lang="es-CL">
                <a:solidFill>
                  <a:srgbClr val="000000">
                    <a:tint val="75000"/>
                  </a:srgbClr>
                </a:solidFill>
              </a:rPr>
              <a:pPr>
                <a:defRPr/>
              </a:pPr>
              <a:t>30-10-2015</a:t>
            </a:fld>
            <a:endParaRPr lang="es-CL">
              <a:solidFill>
                <a:srgbClr val="000000">
                  <a:tint val="75000"/>
                </a:srgbClr>
              </a:solidFill>
            </a:endParaRPr>
          </a:p>
        </p:txBody>
      </p:sp>
      <p:sp>
        <p:nvSpPr>
          <p:cNvPr id="7" name="2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8" name="3 Marcador de número de diapositiva"/>
          <p:cNvSpPr>
            <a:spLocks noGrp="1"/>
          </p:cNvSpPr>
          <p:nvPr>
            <p:ph type="sldNum" sz="quarter" idx="12"/>
          </p:nvPr>
        </p:nvSpPr>
        <p:spPr/>
        <p:txBody>
          <a:bodyPr/>
          <a:lstStyle>
            <a:lvl1pPr>
              <a:defRPr/>
            </a:lvl1pPr>
          </a:lstStyle>
          <a:p>
            <a:pPr>
              <a:defRPr/>
            </a:pPr>
            <a:fld id="{37A2D49F-51EB-489A-821E-9D878E7081D9}" type="slidenum">
              <a:rPr lang="es-CL" altLang="es-CL"/>
              <a:pPr>
                <a:defRPr/>
              </a:pPr>
              <a:t>‹Nº›</a:t>
            </a:fld>
            <a:endParaRPr lang="es-CL" altLang="es-CL"/>
          </a:p>
        </p:txBody>
      </p:sp>
    </p:spTree>
    <p:extLst>
      <p:ext uri="{BB962C8B-B14F-4D97-AF65-F5344CB8AC3E}">
        <p14:creationId xmlns:p14="http://schemas.microsoft.com/office/powerpoint/2010/main" val="1967749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98913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4 Marcador de fecha"/>
          <p:cNvSpPr>
            <a:spLocks noGrp="1"/>
          </p:cNvSpPr>
          <p:nvPr>
            <p:ph type="dt" sz="half" idx="10"/>
          </p:nvPr>
        </p:nvSpPr>
        <p:spPr/>
        <p:txBody>
          <a:bodyPr/>
          <a:lstStyle>
            <a:lvl1pPr>
              <a:defRPr/>
            </a:lvl1pPr>
          </a:lstStyle>
          <a:p>
            <a:pPr>
              <a:defRPr/>
            </a:pPr>
            <a:fld id="{7AB369F5-46D5-4BBE-ACD6-22DB5CC024FC}" type="datetimeFigureOut">
              <a:rPr lang="es-CL">
                <a:solidFill>
                  <a:srgbClr val="000000">
                    <a:tint val="75000"/>
                  </a:srgbClr>
                </a:solidFill>
              </a:rPr>
              <a:pPr>
                <a:defRPr/>
              </a:pPr>
              <a:t>30-10-2015</a:t>
            </a:fld>
            <a:endParaRPr lang="es-CL">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B4773EF8-E020-4B4C-851D-CB4635286D66}" type="slidenum">
              <a:rPr lang="es-CL" altLang="es-CL"/>
              <a:pPr>
                <a:defRPr/>
              </a:pPr>
              <a:t>‹Nº›</a:t>
            </a:fld>
            <a:endParaRPr lang="es-CL" altLang="es-CL"/>
          </a:p>
        </p:txBody>
      </p:sp>
    </p:spTree>
    <p:extLst>
      <p:ext uri="{BB962C8B-B14F-4D97-AF65-F5344CB8AC3E}">
        <p14:creationId xmlns:p14="http://schemas.microsoft.com/office/powerpoint/2010/main" val="63885970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5" name="10 Grupo"/>
          <p:cNvGrpSpPr>
            <a:grpSpLocks/>
          </p:cNvGrpSpPr>
          <p:nvPr userDrawn="1"/>
        </p:nvGrpSpPr>
        <p:grpSpPr bwMode="auto">
          <a:xfrm>
            <a:off x="0" y="5853113"/>
            <a:ext cx="9144000" cy="1004887"/>
            <a:chOff x="0" y="5852396"/>
            <a:chExt cx="9144000" cy="1005604"/>
          </a:xfrm>
        </p:grpSpPr>
        <p:pic>
          <p:nvPicPr>
            <p:cNvPr id="6" name="7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p:nvPr userDrawn="1"/>
          </p:nvSpPr>
          <p:spPr>
            <a:xfrm>
              <a:off x="1979613"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4 Marcador de fecha"/>
          <p:cNvSpPr>
            <a:spLocks noGrp="1"/>
          </p:cNvSpPr>
          <p:nvPr>
            <p:ph type="dt" sz="half" idx="10"/>
          </p:nvPr>
        </p:nvSpPr>
        <p:spPr/>
        <p:txBody>
          <a:bodyPr/>
          <a:lstStyle>
            <a:lvl1pPr>
              <a:defRPr/>
            </a:lvl1pPr>
          </a:lstStyle>
          <a:p>
            <a:pPr>
              <a:defRPr/>
            </a:pPr>
            <a:fld id="{D7B2C7EC-DF1A-426C-84BC-AA33AFFB0C57}" type="datetimeFigureOut">
              <a:rPr lang="es-CL">
                <a:solidFill>
                  <a:srgbClr val="000000">
                    <a:tint val="75000"/>
                  </a:srgbClr>
                </a:solidFill>
              </a:rPr>
              <a:pPr>
                <a:defRPr/>
              </a:pPr>
              <a:t>30-10-2015</a:t>
            </a:fld>
            <a:endParaRPr lang="es-CL">
              <a:solidFill>
                <a:srgbClr val="000000">
                  <a:tint val="75000"/>
                </a:srgbClr>
              </a:solidFill>
            </a:endParaRPr>
          </a:p>
        </p:txBody>
      </p:sp>
      <p:sp>
        <p:nvSpPr>
          <p:cNvPr id="10" name="5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1" name="6 Marcador de número de diapositiva"/>
          <p:cNvSpPr>
            <a:spLocks noGrp="1"/>
          </p:cNvSpPr>
          <p:nvPr>
            <p:ph type="sldNum" sz="quarter" idx="12"/>
          </p:nvPr>
        </p:nvSpPr>
        <p:spPr/>
        <p:txBody>
          <a:bodyPr/>
          <a:lstStyle>
            <a:lvl1pPr>
              <a:defRPr/>
            </a:lvl1pPr>
          </a:lstStyle>
          <a:p>
            <a:pPr>
              <a:defRPr/>
            </a:pPr>
            <a:fld id="{D217E035-43FF-4613-A34F-1478BC5BE9F0}" type="slidenum">
              <a:rPr lang="es-CL" altLang="es-CL"/>
              <a:pPr>
                <a:defRPr/>
              </a:pPr>
              <a:t>‹Nº›</a:t>
            </a:fld>
            <a:endParaRPr lang="es-CL" altLang="es-CL"/>
          </a:p>
        </p:txBody>
      </p:sp>
    </p:spTree>
    <p:extLst>
      <p:ext uri="{BB962C8B-B14F-4D97-AF65-F5344CB8AC3E}">
        <p14:creationId xmlns:p14="http://schemas.microsoft.com/office/powerpoint/2010/main" val="12112027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98913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8" name="3 Marcador de fecha"/>
          <p:cNvSpPr>
            <a:spLocks noGrp="1"/>
          </p:cNvSpPr>
          <p:nvPr>
            <p:ph type="dt" sz="half" idx="10"/>
          </p:nvPr>
        </p:nvSpPr>
        <p:spPr/>
        <p:txBody>
          <a:bodyPr/>
          <a:lstStyle>
            <a:lvl1pPr>
              <a:defRPr/>
            </a:lvl1pPr>
          </a:lstStyle>
          <a:p>
            <a:pPr>
              <a:defRPr/>
            </a:pPr>
            <a:fld id="{946179B6-7522-4D67-A103-0A3316D7619A}" type="datetimeFigureOut">
              <a:rPr lang="es-CL">
                <a:solidFill>
                  <a:srgbClr val="000000">
                    <a:tint val="75000"/>
                  </a:srgbClr>
                </a:solidFill>
              </a:rPr>
              <a:pPr>
                <a:defRPr/>
              </a:pPr>
              <a:t>30-10-2015</a:t>
            </a:fld>
            <a:endParaRPr lang="es-CL">
              <a:solidFill>
                <a:srgbClr val="000000">
                  <a:tint val="75000"/>
                </a:srgbClr>
              </a:solidFill>
            </a:endParaRPr>
          </a:p>
        </p:txBody>
      </p:sp>
      <p:sp>
        <p:nvSpPr>
          <p:cNvPr id="9"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0" name="5 Marcador de número de diapositiva"/>
          <p:cNvSpPr>
            <a:spLocks noGrp="1"/>
          </p:cNvSpPr>
          <p:nvPr>
            <p:ph type="sldNum" sz="quarter" idx="12"/>
          </p:nvPr>
        </p:nvSpPr>
        <p:spPr/>
        <p:txBody>
          <a:bodyPr/>
          <a:lstStyle>
            <a:lvl1pPr>
              <a:defRPr/>
            </a:lvl1pPr>
          </a:lstStyle>
          <a:p>
            <a:pPr>
              <a:defRPr/>
            </a:pPr>
            <a:fld id="{8DFD2518-7D8C-4386-B971-0AB8025B7F74}" type="slidenum">
              <a:rPr lang="es-CL" altLang="es-CL"/>
              <a:pPr>
                <a:defRPr/>
              </a:pPr>
              <a:t>‹Nº›</a:t>
            </a:fld>
            <a:endParaRPr lang="es-CL" altLang="es-CL"/>
          </a:p>
        </p:txBody>
      </p:sp>
    </p:spTree>
    <p:extLst>
      <p:ext uri="{BB962C8B-B14F-4D97-AF65-F5344CB8AC3E}">
        <p14:creationId xmlns:p14="http://schemas.microsoft.com/office/powerpoint/2010/main" val="78331041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4" name="10 Grupo"/>
          <p:cNvGrpSpPr>
            <a:grpSpLocks/>
          </p:cNvGrpSpPr>
          <p:nvPr userDrawn="1"/>
        </p:nvGrpSpPr>
        <p:grpSpPr bwMode="auto">
          <a:xfrm>
            <a:off x="0" y="5853113"/>
            <a:ext cx="9144000" cy="1004887"/>
            <a:chOff x="0" y="5852396"/>
            <a:chExt cx="9144000" cy="1005604"/>
          </a:xfrm>
        </p:grpSpPr>
        <p:pic>
          <p:nvPicPr>
            <p:cNvPr id="5" name="8 Imagen" descr="tira acredit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7958"/>
              <a:ext cx="9144000" cy="5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descr="Isotipo ACI.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58" y="5852396"/>
              <a:ext cx="857256" cy="7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userDrawn="1"/>
          </p:nvSpPr>
          <p:spPr>
            <a:xfrm>
              <a:off x="1970088" y="6551394"/>
              <a:ext cx="7143750" cy="276422"/>
            </a:xfrm>
            <a:prstGeom prst="rect">
              <a:avLst/>
            </a:prstGeom>
            <a:noFill/>
          </p:spPr>
          <p:txBody>
            <a:bodyPr>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1200" spc="150" dirty="0" smtClean="0">
                  <a:solidFill>
                    <a:srgbClr val="FFFFFF"/>
                  </a:solidFill>
                </a:rPr>
                <a:t>1ª Agencia Acreditadora de Carreras y Programas Autorizada en Chile</a:t>
              </a:r>
              <a:endParaRPr lang="es-CL" sz="1200" spc="150" dirty="0">
                <a:solidFill>
                  <a:srgbClr val="FFFFFF"/>
                </a:solidFill>
              </a:endParaRPr>
            </a:p>
          </p:txBody>
        </p:sp>
      </p:gr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8" name="3 Marcador de fecha"/>
          <p:cNvSpPr>
            <a:spLocks noGrp="1"/>
          </p:cNvSpPr>
          <p:nvPr>
            <p:ph type="dt" sz="half" idx="10"/>
          </p:nvPr>
        </p:nvSpPr>
        <p:spPr/>
        <p:txBody>
          <a:bodyPr/>
          <a:lstStyle>
            <a:lvl1pPr>
              <a:defRPr/>
            </a:lvl1pPr>
          </a:lstStyle>
          <a:p>
            <a:pPr>
              <a:defRPr/>
            </a:pPr>
            <a:fld id="{61D3DDB5-1CBC-4489-B5A5-ADCE8A196F1B}" type="datetimeFigureOut">
              <a:rPr lang="es-CL">
                <a:solidFill>
                  <a:srgbClr val="000000">
                    <a:tint val="75000"/>
                  </a:srgbClr>
                </a:solidFill>
              </a:rPr>
              <a:pPr>
                <a:defRPr/>
              </a:pPr>
              <a:t>30-10-2015</a:t>
            </a:fld>
            <a:endParaRPr lang="es-CL">
              <a:solidFill>
                <a:srgbClr val="000000">
                  <a:tint val="75000"/>
                </a:srgbClr>
              </a:solidFill>
            </a:endParaRPr>
          </a:p>
        </p:txBody>
      </p:sp>
      <p:sp>
        <p:nvSpPr>
          <p:cNvPr id="9" name="4 Marcador de pie de página"/>
          <p:cNvSpPr>
            <a:spLocks noGrp="1"/>
          </p:cNvSpPr>
          <p:nvPr>
            <p:ph type="ftr" sz="quarter" idx="11"/>
          </p:nvPr>
        </p:nvSpPr>
        <p:spPr/>
        <p:txBody>
          <a:bodyPr/>
          <a:lstStyle>
            <a:lvl1pPr>
              <a:defRPr/>
            </a:lvl1pPr>
          </a:lstStyle>
          <a:p>
            <a:pPr>
              <a:defRPr/>
            </a:pPr>
            <a:endParaRPr lang="es-CL">
              <a:solidFill>
                <a:srgbClr val="000000">
                  <a:tint val="75000"/>
                </a:srgbClr>
              </a:solidFill>
            </a:endParaRPr>
          </a:p>
        </p:txBody>
      </p:sp>
      <p:sp>
        <p:nvSpPr>
          <p:cNvPr id="10" name="5 Marcador de número de diapositiva"/>
          <p:cNvSpPr>
            <a:spLocks noGrp="1"/>
          </p:cNvSpPr>
          <p:nvPr>
            <p:ph type="sldNum" sz="quarter" idx="12"/>
          </p:nvPr>
        </p:nvSpPr>
        <p:spPr/>
        <p:txBody>
          <a:bodyPr/>
          <a:lstStyle>
            <a:lvl1pPr>
              <a:defRPr/>
            </a:lvl1pPr>
          </a:lstStyle>
          <a:p>
            <a:pPr>
              <a:defRPr/>
            </a:pPr>
            <a:fld id="{51249888-F37B-433E-B987-CC9B33DA2BA8}" type="slidenum">
              <a:rPr lang="es-CL" altLang="es-CL"/>
              <a:pPr>
                <a:defRPr/>
              </a:pPr>
              <a:t>‹Nº›</a:t>
            </a:fld>
            <a:endParaRPr lang="es-CL" altLang="es-CL"/>
          </a:p>
        </p:txBody>
      </p:sp>
    </p:spTree>
    <p:extLst>
      <p:ext uri="{BB962C8B-B14F-4D97-AF65-F5344CB8AC3E}">
        <p14:creationId xmlns:p14="http://schemas.microsoft.com/office/powerpoint/2010/main" val="493480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C0A1E4D1-F5FD-46E5-846A-AB93B8ACFF99}" type="datetimeFigureOut">
              <a:rPr lang="es-ES">
                <a:solidFill>
                  <a:prstClr val="black">
                    <a:tint val="75000"/>
                  </a:prstClr>
                </a:solidFill>
              </a:rPr>
              <a:pPr>
                <a:defRPr/>
              </a:pPr>
              <a:t>30/10/2015</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556C401F-2B86-4457-A6BA-FBF42B537143}" type="slidenum">
              <a:rPr lang="es-ES" altLang="es-MX"/>
              <a:pPr>
                <a:defRPr/>
              </a:pPr>
              <a:t>‹Nº›</a:t>
            </a:fld>
            <a:endParaRPr lang="es-ES" altLang="es-MX"/>
          </a:p>
        </p:txBody>
      </p:sp>
    </p:spTree>
    <p:extLst>
      <p:ext uri="{BB962C8B-B14F-4D97-AF65-F5344CB8AC3E}">
        <p14:creationId xmlns:p14="http://schemas.microsoft.com/office/powerpoint/2010/main" val="1215111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88A18B5-57E0-4BBA-B1F8-6CCF6F411232}" type="datetimeFigureOut">
              <a:rPr lang="es-ES">
                <a:solidFill>
                  <a:prstClr val="black">
                    <a:tint val="75000"/>
                  </a:prstClr>
                </a:solidFill>
              </a:rPr>
              <a:pPr>
                <a:defRPr/>
              </a:pPr>
              <a:t>30/10/2015</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ED4DF2E-3D42-4B93-977F-4B1794F322B4}" type="slidenum">
              <a:rPr lang="es-ES" altLang="es-MX"/>
              <a:pPr>
                <a:defRPr/>
              </a:pPr>
              <a:t>‹Nº›</a:t>
            </a:fld>
            <a:endParaRPr lang="es-ES" altLang="es-MX"/>
          </a:p>
        </p:txBody>
      </p:sp>
    </p:spTree>
    <p:extLst>
      <p:ext uri="{BB962C8B-B14F-4D97-AF65-F5344CB8AC3E}">
        <p14:creationId xmlns:p14="http://schemas.microsoft.com/office/powerpoint/2010/main" val="172884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365567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4241656-F40F-450B-BC7C-A5FCB7B1725B}"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3C912C74-0829-4DF5-8B65-ECFBF5D39ABF}" type="slidenum">
              <a:rPr lang="es-ES" altLang="es-MX"/>
              <a:pPr>
                <a:defRPr/>
              </a:pPr>
              <a:t>‹Nº›</a:t>
            </a:fld>
            <a:endParaRPr lang="es-ES" altLang="es-MX"/>
          </a:p>
        </p:txBody>
      </p:sp>
    </p:spTree>
    <p:extLst>
      <p:ext uri="{BB962C8B-B14F-4D97-AF65-F5344CB8AC3E}">
        <p14:creationId xmlns:p14="http://schemas.microsoft.com/office/powerpoint/2010/main" val="1088473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2B98652F-E134-4BC6-BB4A-E8E3F70408B0}"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1F02919-9301-4F19-81A4-45532C6C9BB3}" type="slidenum">
              <a:rPr lang="es-ES" altLang="es-MX"/>
              <a:pPr>
                <a:defRPr/>
              </a:pPr>
              <a:t>‹Nº›</a:t>
            </a:fld>
            <a:endParaRPr lang="es-ES" altLang="es-MX"/>
          </a:p>
        </p:txBody>
      </p:sp>
    </p:spTree>
    <p:extLst>
      <p:ext uri="{BB962C8B-B14F-4D97-AF65-F5344CB8AC3E}">
        <p14:creationId xmlns:p14="http://schemas.microsoft.com/office/powerpoint/2010/main" val="3023411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4077F4E-45FE-4B19-AE6A-4B89B1819222}"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0133CB52-F403-479E-B77E-C0A25A95F5B3}" type="slidenum">
              <a:rPr lang="es-ES" altLang="es-MX"/>
              <a:pPr>
                <a:defRPr/>
              </a:pPr>
              <a:t>‹Nº›</a:t>
            </a:fld>
            <a:endParaRPr lang="es-ES" altLang="es-MX"/>
          </a:p>
        </p:txBody>
      </p:sp>
    </p:spTree>
    <p:extLst>
      <p:ext uri="{BB962C8B-B14F-4D97-AF65-F5344CB8AC3E}">
        <p14:creationId xmlns:p14="http://schemas.microsoft.com/office/powerpoint/2010/main" val="1208145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FF90116-EC57-4350-ADD1-6701F7CCCC35}"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E160692-43F0-4A6E-9D53-5F5FC1B43061}" type="slidenum">
              <a:rPr lang="es-ES" altLang="es-MX"/>
              <a:pPr>
                <a:defRPr/>
              </a:pPr>
              <a:t>‹Nº›</a:t>
            </a:fld>
            <a:endParaRPr lang="es-ES" altLang="es-MX"/>
          </a:p>
        </p:txBody>
      </p:sp>
    </p:spTree>
    <p:extLst>
      <p:ext uri="{BB962C8B-B14F-4D97-AF65-F5344CB8AC3E}">
        <p14:creationId xmlns:p14="http://schemas.microsoft.com/office/powerpoint/2010/main" val="3124327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B3D82FC2-C276-4607-84E3-61CFB1D15E9F}"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B959E20-FF14-4375-B6FC-AC76A9BA0D26}" type="slidenum">
              <a:rPr lang="es-ES" altLang="es-MX"/>
              <a:pPr>
                <a:defRPr/>
              </a:pPr>
              <a:t>‹Nº›</a:t>
            </a:fld>
            <a:endParaRPr lang="es-ES" altLang="es-MX"/>
          </a:p>
        </p:txBody>
      </p:sp>
    </p:spTree>
    <p:extLst>
      <p:ext uri="{BB962C8B-B14F-4D97-AF65-F5344CB8AC3E}">
        <p14:creationId xmlns:p14="http://schemas.microsoft.com/office/powerpoint/2010/main" val="2504119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756C5DE-0267-43D6-92AF-5CE8880BF75E}"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A7E051B-3456-4E57-9BEF-27157130A6B3}" type="slidenum">
              <a:rPr lang="es-ES" altLang="es-MX"/>
              <a:pPr>
                <a:defRPr/>
              </a:pPr>
              <a:t>‹Nº›</a:t>
            </a:fld>
            <a:endParaRPr lang="es-ES" altLang="es-MX"/>
          </a:p>
        </p:txBody>
      </p:sp>
    </p:spTree>
    <p:extLst>
      <p:ext uri="{BB962C8B-B14F-4D97-AF65-F5344CB8AC3E}">
        <p14:creationId xmlns:p14="http://schemas.microsoft.com/office/powerpoint/2010/main" val="3510767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993507FF-BAAB-45BD-9A47-05C4D4E5913D}"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D34DB5CA-CA83-4752-921E-3674749D7840}" type="slidenum">
              <a:rPr lang="es-ES" altLang="es-MX"/>
              <a:pPr>
                <a:defRPr/>
              </a:pPr>
              <a:t>‹Nº›</a:t>
            </a:fld>
            <a:endParaRPr lang="es-ES" altLang="es-MX"/>
          </a:p>
        </p:txBody>
      </p:sp>
    </p:spTree>
    <p:extLst>
      <p:ext uri="{BB962C8B-B14F-4D97-AF65-F5344CB8AC3E}">
        <p14:creationId xmlns:p14="http://schemas.microsoft.com/office/powerpoint/2010/main" val="2466944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2FB1E289-3D63-4E93-915B-B51B102EFFFD}"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46C17B9A-CA8A-4A70-92E2-FAABB5D98373}" type="slidenum">
              <a:rPr lang="es-ES" altLang="es-MX"/>
              <a:pPr>
                <a:defRPr/>
              </a:pPr>
              <a:t>‹Nº›</a:t>
            </a:fld>
            <a:endParaRPr lang="es-ES" altLang="es-MX"/>
          </a:p>
        </p:txBody>
      </p:sp>
    </p:spTree>
    <p:extLst>
      <p:ext uri="{BB962C8B-B14F-4D97-AF65-F5344CB8AC3E}">
        <p14:creationId xmlns:p14="http://schemas.microsoft.com/office/powerpoint/2010/main" val="553515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4F64F67E-529F-455D-BB6D-C5A9B85D91A7}" type="datetimeFigureOut">
              <a:rPr lang="es-ES">
                <a:solidFill>
                  <a:prstClr val="black">
                    <a:tint val="75000"/>
                  </a:prstClr>
                </a:solidFill>
              </a:rPr>
              <a:pPr>
                <a:defRPr/>
              </a:pPr>
              <a:t>30/10/2015</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798BD1D-F22E-4CCF-96C3-FB58DC1A3731}" type="slidenum">
              <a:rPr lang="es-ES" altLang="es-MX"/>
              <a:pPr>
                <a:defRPr/>
              </a:pPr>
              <a:t>‹Nº›</a:t>
            </a:fld>
            <a:endParaRPr lang="es-ES" altLang="es-MX"/>
          </a:p>
        </p:txBody>
      </p:sp>
    </p:spTree>
    <p:extLst>
      <p:ext uri="{BB962C8B-B14F-4D97-AF65-F5344CB8AC3E}">
        <p14:creationId xmlns:p14="http://schemas.microsoft.com/office/powerpoint/2010/main" val="2521922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C0A1E4D1-F5FD-46E5-846A-AB93B8ACFF99}" type="datetimeFigureOut">
              <a:rPr lang="es-ES">
                <a:solidFill>
                  <a:prstClr val="black">
                    <a:tint val="75000"/>
                  </a:prstClr>
                </a:solidFill>
              </a:rPr>
              <a:pPr>
                <a:defRPr/>
              </a:pPr>
              <a:t>30/10/2015</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556C401F-2B86-4457-A6BA-FBF42B537143}" type="slidenum">
              <a:rPr lang="es-ES" altLang="es-MX"/>
              <a:pPr>
                <a:defRPr/>
              </a:pPr>
              <a:t>‹Nº›</a:t>
            </a:fld>
            <a:endParaRPr lang="es-ES" altLang="es-MX"/>
          </a:p>
        </p:txBody>
      </p:sp>
    </p:spTree>
    <p:extLst>
      <p:ext uri="{BB962C8B-B14F-4D97-AF65-F5344CB8AC3E}">
        <p14:creationId xmlns:p14="http://schemas.microsoft.com/office/powerpoint/2010/main" val="127619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223965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88A18B5-57E0-4BBA-B1F8-6CCF6F411232}" type="datetimeFigureOut">
              <a:rPr lang="es-ES">
                <a:solidFill>
                  <a:prstClr val="black">
                    <a:tint val="75000"/>
                  </a:prstClr>
                </a:solidFill>
              </a:rPr>
              <a:pPr>
                <a:defRPr/>
              </a:pPr>
              <a:t>30/10/2015</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ED4DF2E-3D42-4B93-977F-4B1794F322B4}" type="slidenum">
              <a:rPr lang="es-ES" altLang="es-MX"/>
              <a:pPr>
                <a:defRPr/>
              </a:pPr>
              <a:t>‹Nº›</a:t>
            </a:fld>
            <a:endParaRPr lang="es-ES" altLang="es-MX"/>
          </a:p>
        </p:txBody>
      </p:sp>
    </p:spTree>
    <p:extLst>
      <p:ext uri="{BB962C8B-B14F-4D97-AF65-F5344CB8AC3E}">
        <p14:creationId xmlns:p14="http://schemas.microsoft.com/office/powerpoint/2010/main" val="1028493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4241656-F40F-450B-BC7C-A5FCB7B1725B}"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3C912C74-0829-4DF5-8B65-ECFBF5D39ABF}" type="slidenum">
              <a:rPr lang="es-ES" altLang="es-MX"/>
              <a:pPr>
                <a:defRPr/>
              </a:pPr>
              <a:t>‹Nº›</a:t>
            </a:fld>
            <a:endParaRPr lang="es-ES" altLang="es-MX"/>
          </a:p>
        </p:txBody>
      </p:sp>
    </p:spTree>
    <p:extLst>
      <p:ext uri="{BB962C8B-B14F-4D97-AF65-F5344CB8AC3E}">
        <p14:creationId xmlns:p14="http://schemas.microsoft.com/office/powerpoint/2010/main" val="1230820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2B98652F-E134-4BC6-BB4A-E8E3F70408B0}"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1F02919-9301-4F19-81A4-45532C6C9BB3}" type="slidenum">
              <a:rPr lang="es-ES" altLang="es-MX"/>
              <a:pPr>
                <a:defRPr/>
              </a:pPr>
              <a:t>‹Nº›</a:t>
            </a:fld>
            <a:endParaRPr lang="es-ES" altLang="es-MX"/>
          </a:p>
        </p:txBody>
      </p:sp>
    </p:spTree>
    <p:extLst>
      <p:ext uri="{BB962C8B-B14F-4D97-AF65-F5344CB8AC3E}">
        <p14:creationId xmlns:p14="http://schemas.microsoft.com/office/powerpoint/2010/main" val="1091979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4077F4E-45FE-4B19-AE6A-4B89B1819222}"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0133CB52-F403-479E-B77E-C0A25A95F5B3}" type="slidenum">
              <a:rPr lang="es-ES" altLang="es-MX"/>
              <a:pPr>
                <a:defRPr/>
              </a:pPr>
              <a:t>‹Nº›</a:t>
            </a:fld>
            <a:endParaRPr lang="es-ES" altLang="es-MX"/>
          </a:p>
        </p:txBody>
      </p:sp>
    </p:spTree>
    <p:extLst>
      <p:ext uri="{BB962C8B-B14F-4D97-AF65-F5344CB8AC3E}">
        <p14:creationId xmlns:p14="http://schemas.microsoft.com/office/powerpoint/2010/main" val="1954876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FF90116-EC57-4350-ADD1-6701F7CCCC35}"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E160692-43F0-4A6E-9D53-5F5FC1B43061}" type="slidenum">
              <a:rPr lang="es-ES" altLang="es-MX"/>
              <a:pPr>
                <a:defRPr/>
              </a:pPr>
              <a:t>‹Nº›</a:t>
            </a:fld>
            <a:endParaRPr lang="es-ES" altLang="es-MX"/>
          </a:p>
        </p:txBody>
      </p:sp>
    </p:spTree>
    <p:extLst>
      <p:ext uri="{BB962C8B-B14F-4D97-AF65-F5344CB8AC3E}">
        <p14:creationId xmlns:p14="http://schemas.microsoft.com/office/powerpoint/2010/main" val="3572948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B3D82FC2-C276-4607-84E3-61CFB1D15E9F}"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B959E20-FF14-4375-B6FC-AC76A9BA0D26}" type="slidenum">
              <a:rPr lang="es-ES" altLang="es-MX"/>
              <a:pPr>
                <a:defRPr/>
              </a:pPr>
              <a:t>‹Nº›</a:t>
            </a:fld>
            <a:endParaRPr lang="es-ES" altLang="es-MX"/>
          </a:p>
        </p:txBody>
      </p:sp>
    </p:spTree>
    <p:extLst>
      <p:ext uri="{BB962C8B-B14F-4D97-AF65-F5344CB8AC3E}">
        <p14:creationId xmlns:p14="http://schemas.microsoft.com/office/powerpoint/2010/main" val="3325440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756C5DE-0267-43D6-92AF-5CE8880BF75E}"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A7E051B-3456-4E57-9BEF-27157130A6B3}" type="slidenum">
              <a:rPr lang="es-ES" altLang="es-MX"/>
              <a:pPr>
                <a:defRPr/>
              </a:pPr>
              <a:t>‹Nº›</a:t>
            </a:fld>
            <a:endParaRPr lang="es-ES" altLang="es-MX"/>
          </a:p>
        </p:txBody>
      </p:sp>
    </p:spTree>
    <p:extLst>
      <p:ext uri="{BB962C8B-B14F-4D97-AF65-F5344CB8AC3E}">
        <p14:creationId xmlns:p14="http://schemas.microsoft.com/office/powerpoint/2010/main" val="3425231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993507FF-BAAB-45BD-9A47-05C4D4E5913D}"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D34DB5CA-CA83-4752-921E-3674749D7840}" type="slidenum">
              <a:rPr lang="es-ES" altLang="es-MX"/>
              <a:pPr>
                <a:defRPr/>
              </a:pPr>
              <a:t>‹Nº›</a:t>
            </a:fld>
            <a:endParaRPr lang="es-ES" altLang="es-MX"/>
          </a:p>
        </p:txBody>
      </p:sp>
    </p:spTree>
    <p:extLst>
      <p:ext uri="{BB962C8B-B14F-4D97-AF65-F5344CB8AC3E}">
        <p14:creationId xmlns:p14="http://schemas.microsoft.com/office/powerpoint/2010/main" val="856632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2FB1E289-3D63-4E93-915B-B51B102EFFFD}"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46C17B9A-CA8A-4A70-92E2-FAABB5D98373}" type="slidenum">
              <a:rPr lang="es-ES" altLang="es-MX"/>
              <a:pPr>
                <a:defRPr/>
              </a:pPr>
              <a:t>‹Nº›</a:t>
            </a:fld>
            <a:endParaRPr lang="es-ES" altLang="es-MX"/>
          </a:p>
        </p:txBody>
      </p:sp>
    </p:spTree>
    <p:extLst>
      <p:ext uri="{BB962C8B-B14F-4D97-AF65-F5344CB8AC3E}">
        <p14:creationId xmlns:p14="http://schemas.microsoft.com/office/powerpoint/2010/main" val="559974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4F64F67E-529F-455D-BB6D-C5A9B85D91A7}" type="datetimeFigureOut">
              <a:rPr lang="es-ES">
                <a:solidFill>
                  <a:prstClr val="black">
                    <a:tint val="75000"/>
                  </a:prstClr>
                </a:solidFill>
              </a:rPr>
              <a:pPr>
                <a:defRPr/>
              </a:pPr>
              <a:t>30/10/2015</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798BD1D-F22E-4CCF-96C3-FB58DC1A3731}" type="slidenum">
              <a:rPr lang="es-ES" altLang="es-MX"/>
              <a:pPr>
                <a:defRPr/>
              </a:pPr>
              <a:t>‹Nº›</a:t>
            </a:fld>
            <a:endParaRPr lang="es-ES" altLang="es-MX"/>
          </a:p>
        </p:txBody>
      </p:sp>
    </p:spTree>
    <p:extLst>
      <p:ext uri="{BB962C8B-B14F-4D97-AF65-F5344CB8AC3E}">
        <p14:creationId xmlns:p14="http://schemas.microsoft.com/office/powerpoint/2010/main" val="406855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1959557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C0A1E4D1-F5FD-46E5-846A-AB93B8ACFF99}" type="datetimeFigureOut">
              <a:rPr lang="es-ES">
                <a:solidFill>
                  <a:prstClr val="black">
                    <a:tint val="75000"/>
                  </a:prstClr>
                </a:solidFill>
              </a:rPr>
              <a:pPr>
                <a:defRPr/>
              </a:pPr>
              <a:t>30/10/2015</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556C401F-2B86-4457-A6BA-FBF42B537143}" type="slidenum">
              <a:rPr lang="es-ES" altLang="es-MX"/>
              <a:pPr>
                <a:defRPr/>
              </a:pPr>
              <a:t>‹Nº›</a:t>
            </a:fld>
            <a:endParaRPr lang="es-ES" altLang="es-MX"/>
          </a:p>
        </p:txBody>
      </p:sp>
    </p:spTree>
    <p:extLst>
      <p:ext uri="{BB962C8B-B14F-4D97-AF65-F5344CB8AC3E}">
        <p14:creationId xmlns:p14="http://schemas.microsoft.com/office/powerpoint/2010/main" val="22382372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88A18B5-57E0-4BBA-B1F8-6CCF6F411232}" type="datetimeFigureOut">
              <a:rPr lang="es-ES">
                <a:solidFill>
                  <a:prstClr val="black">
                    <a:tint val="75000"/>
                  </a:prstClr>
                </a:solidFill>
              </a:rPr>
              <a:pPr>
                <a:defRPr/>
              </a:pPr>
              <a:t>30/10/2015</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ED4DF2E-3D42-4B93-977F-4B1794F322B4}" type="slidenum">
              <a:rPr lang="es-ES" altLang="es-MX"/>
              <a:pPr>
                <a:defRPr/>
              </a:pPr>
              <a:t>‹Nº›</a:t>
            </a:fld>
            <a:endParaRPr lang="es-ES" altLang="es-MX"/>
          </a:p>
        </p:txBody>
      </p:sp>
    </p:spTree>
    <p:extLst>
      <p:ext uri="{BB962C8B-B14F-4D97-AF65-F5344CB8AC3E}">
        <p14:creationId xmlns:p14="http://schemas.microsoft.com/office/powerpoint/2010/main" val="3408180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4241656-F40F-450B-BC7C-A5FCB7B1725B}"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3C912C74-0829-4DF5-8B65-ECFBF5D39ABF}" type="slidenum">
              <a:rPr lang="es-ES" altLang="es-MX"/>
              <a:pPr>
                <a:defRPr/>
              </a:pPr>
              <a:t>‹Nº›</a:t>
            </a:fld>
            <a:endParaRPr lang="es-ES" altLang="es-MX"/>
          </a:p>
        </p:txBody>
      </p:sp>
    </p:spTree>
    <p:extLst>
      <p:ext uri="{BB962C8B-B14F-4D97-AF65-F5344CB8AC3E}">
        <p14:creationId xmlns:p14="http://schemas.microsoft.com/office/powerpoint/2010/main" val="3528238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2B98652F-E134-4BC6-BB4A-E8E3F70408B0}"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1F02919-9301-4F19-81A4-45532C6C9BB3}" type="slidenum">
              <a:rPr lang="es-ES" altLang="es-MX"/>
              <a:pPr>
                <a:defRPr/>
              </a:pPr>
              <a:t>‹Nº›</a:t>
            </a:fld>
            <a:endParaRPr lang="es-ES" altLang="es-MX"/>
          </a:p>
        </p:txBody>
      </p:sp>
    </p:spTree>
    <p:extLst>
      <p:ext uri="{BB962C8B-B14F-4D97-AF65-F5344CB8AC3E}">
        <p14:creationId xmlns:p14="http://schemas.microsoft.com/office/powerpoint/2010/main" val="2232819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4077F4E-45FE-4B19-AE6A-4B89B1819222}"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0133CB52-F403-479E-B77E-C0A25A95F5B3}" type="slidenum">
              <a:rPr lang="es-ES" altLang="es-MX"/>
              <a:pPr>
                <a:defRPr/>
              </a:pPr>
              <a:t>‹Nº›</a:t>
            </a:fld>
            <a:endParaRPr lang="es-ES" altLang="es-MX"/>
          </a:p>
        </p:txBody>
      </p:sp>
    </p:spTree>
    <p:extLst>
      <p:ext uri="{BB962C8B-B14F-4D97-AF65-F5344CB8AC3E}">
        <p14:creationId xmlns:p14="http://schemas.microsoft.com/office/powerpoint/2010/main" val="2230955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FF90116-EC57-4350-ADD1-6701F7CCCC35}"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E160692-43F0-4A6E-9D53-5F5FC1B43061}" type="slidenum">
              <a:rPr lang="es-ES" altLang="es-MX"/>
              <a:pPr>
                <a:defRPr/>
              </a:pPr>
              <a:t>‹Nº›</a:t>
            </a:fld>
            <a:endParaRPr lang="es-ES" altLang="es-MX"/>
          </a:p>
        </p:txBody>
      </p:sp>
    </p:spTree>
    <p:extLst>
      <p:ext uri="{BB962C8B-B14F-4D97-AF65-F5344CB8AC3E}">
        <p14:creationId xmlns:p14="http://schemas.microsoft.com/office/powerpoint/2010/main" val="2307513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B3D82FC2-C276-4607-84E3-61CFB1D15E9F}"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B959E20-FF14-4375-B6FC-AC76A9BA0D26}" type="slidenum">
              <a:rPr lang="es-ES" altLang="es-MX"/>
              <a:pPr>
                <a:defRPr/>
              </a:pPr>
              <a:t>‹Nº›</a:t>
            </a:fld>
            <a:endParaRPr lang="es-ES" altLang="es-MX"/>
          </a:p>
        </p:txBody>
      </p:sp>
    </p:spTree>
    <p:extLst>
      <p:ext uri="{BB962C8B-B14F-4D97-AF65-F5344CB8AC3E}">
        <p14:creationId xmlns:p14="http://schemas.microsoft.com/office/powerpoint/2010/main" val="3630212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756C5DE-0267-43D6-92AF-5CE8880BF75E}"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A7E051B-3456-4E57-9BEF-27157130A6B3}" type="slidenum">
              <a:rPr lang="es-ES" altLang="es-MX"/>
              <a:pPr>
                <a:defRPr/>
              </a:pPr>
              <a:t>‹Nº›</a:t>
            </a:fld>
            <a:endParaRPr lang="es-ES" altLang="es-MX"/>
          </a:p>
        </p:txBody>
      </p:sp>
    </p:spTree>
    <p:extLst>
      <p:ext uri="{BB962C8B-B14F-4D97-AF65-F5344CB8AC3E}">
        <p14:creationId xmlns:p14="http://schemas.microsoft.com/office/powerpoint/2010/main" val="2961730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993507FF-BAAB-45BD-9A47-05C4D4E5913D}"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D34DB5CA-CA83-4752-921E-3674749D7840}" type="slidenum">
              <a:rPr lang="es-ES" altLang="es-MX"/>
              <a:pPr>
                <a:defRPr/>
              </a:pPr>
              <a:t>‹Nº›</a:t>
            </a:fld>
            <a:endParaRPr lang="es-ES" altLang="es-MX"/>
          </a:p>
        </p:txBody>
      </p:sp>
    </p:spTree>
    <p:extLst>
      <p:ext uri="{BB962C8B-B14F-4D97-AF65-F5344CB8AC3E}">
        <p14:creationId xmlns:p14="http://schemas.microsoft.com/office/powerpoint/2010/main" val="2747944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2FB1E289-3D63-4E93-915B-B51B102EFFFD}"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46C17B9A-CA8A-4A70-92E2-FAABB5D98373}" type="slidenum">
              <a:rPr lang="es-ES" altLang="es-MX"/>
              <a:pPr>
                <a:defRPr/>
              </a:pPr>
              <a:t>‹Nº›</a:t>
            </a:fld>
            <a:endParaRPr lang="es-ES" altLang="es-MX"/>
          </a:p>
        </p:txBody>
      </p:sp>
    </p:spTree>
    <p:extLst>
      <p:ext uri="{BB962C8B-B14F-4D97-AF65-F5344CB8AC3E}">
        <p14:creationId xmlns:p14="http://schemas.microsoft.com/office/powerpoint/2010/main" val="338194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1697321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4F64F67E-529F-455D-BB6D-C5A9B85D91A7}" type="datetimeFigureOut">
              <a:rPr lang="es-ES">
                <a:solidFill>
                  <a:prstClr val="black">
                    <a:tint val="75000"/>
                  </a:prstClr>
                </a:solidFill>
              </a:rPr>
              <a:pPr>
                <a:defRPr/>
              </a:pPr>
              <a:t>30/10/2015</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798BD1D-F22E-4CCF-96C3-FB58DC1A3731}" type="slidenum">
              <a:rPr lang="es-ES" altLang="es-MX"/>
              <a:pPr>
                <a:defRPr/>
              </a:pPr>
              <a:t>‹Nº›</a:t>
            </a:fld>
            <a:endParaRPr lang="es-ES" altLang="es-MX"/>
          </a:p>
        </p:txBody>
      </p:sp>
    </p:spTree>
    <p:extLst>
      <p:ext uri="{BB962C8B-B14F-4D97-AF65-F5344CB8AC3E}">
        <p14:creationId xmlns:p14="http://schemas.microsoft.com/office/powerpoint/2010/main" val="3403153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C0A1E4D1-F5FD-46E5-846A-AB93B8ACFF99}" type="datetimeFigureOut">
              <a:rPr lang="es-ES">
                <a:solidFill>
                  <a:prstClr val="black">
                    <a:tint val="75000"/>
                  </a:prstClr>
                </a:solidFill>
              </a:rPr>
              <a:pPr>
                <a:defRPr/>
              </a:pPr>
              <a:t>30/10/2015</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556C401F-2B86-4457-A6BA-FBF42B537143}" type="slidenum">
              <a:rPr lang="es-ES" altLang="es-MX"/>
              <a:pPr>
                <a:defRPr/>
              </a:pPr>
              <a:t>‹Nº›</a:t>
            </a:fld>
            <a:endParaRPr lang="es-ES" altLang="es-MX"/>
          </a:p>
        </p:txBody>
      </p:sp>
    </p:spTree>
    <p:extLst>
      <p:ext uri="{BB962C8B-B14F-4D97-AF65-F5344CB8AC3E}">
        <p14:creationId xmlns:p14="http://schemas.microsoft.com/office/powerpoint/2010/main" val="598848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88A18B5-57E0-4BBA-B1F8-6CCF6F411232}" type="datetimeFigureOut">
              <a:rPr lang="es-ES">
                <a:solidFill>
                  <a:prstClr val="black">
                    <a:tint val="75000"/>
                  </a:prstClr>
                </a:solidFill>
              </a:rPr>
              <a:pPr>
                <a:defRPr/>
              </a:pPr>
              <a:t>30/10/2015</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ED4DF2E-3D42-4B93-977F-4B1794F322B4}" type="slidenum">
              <a:rPr lang="es-ES" altLang="es-MX"/>
              <a:pPr>
                <a:defRPr/>
              </a:pPr>
              <a:t>‹Nº›</a:t>
            </a:fld>
            <a:endParaRPr lang="es-ES" altLang="es-MX"/>
          </a:p>
        </p:txBody>
      </p:sp>
    </p:spTree>
    <p:extLst>
      <p:ext uri="{BB962C8B-B14F-4D97-AF65-F5344CB8AC3E}">
        <p14:creationId xmlns:p14="http://schemas.microsoft.com/office/powerpoint/2010/main" val="1573144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4241656-F40F-450B-BC7C-A5FCB7B1725B}"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3C912C74-0829-4DF5-8B65-ECFBF5D39ABF}" type="slidenum">
              <a:rPr lang="es-ES" altLang="es-MX"/>
              <a:pPr>
                <a:defRPr/>
              </a:pPr>
              <a:t>‹Nº›</a:t>
            </a:fld>
            <a:endParaRPr lang="es-ES" altLang="es-MX"/>
          </a:p>
        </p:txBody>
      </p:sp>
    </p:spTree>
    <p:extLst>
      <p:ext uri="{BB962C8B-B14F-4D97-AF65-F5344CB8AC3E}">
        <p14:creationId xmlns:p14="http://schemas.microsoft.com/office/powerpoint/2010/main" val="229260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2B98652F-E134-4BC6-BB4A-E8E3F70408B0}"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1F02919-9301-4F19-81A4-45532C6C9BB3}" type="slidenum">
              <a:rPr lang="es-ES" altLang="es-MX"/>
              <a:pPr>
                <a:defRPr/>
              </a:pPr>
              <a:t>‹Nº›</a:t>
            </a:fld>
            <a:endParaRPr lang="es-ES" altLang="es-MX"/>
          </a:p>
        </p:txBody>
      </p:sp>
    </p:spTree>
    <p:extLst>
      <p:ext uri="{BB962C8B-B14F-4D97-AF65-F5344CB8AC3E}">
        <p14:creationId xmlns:p14="http://schemas.microsoft.com/office/powerpoint/2010/main" val="2529488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4077F4E-45FE-4B19-AE6A-4B89B1819222}"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0133CB52-F403-479E-B77E-C0A25A95F5B3}" type="slidenum">
              <a:rPr lang="es-ES" altLang="es-MX"/>
              <a:pPr>
                <a:defRPr/>
              </a:pPr>
              <a:t>‹Nº›</a:t>
            </a:fld>
            <a:endParaRPr lang="es-ES" altLang="es-MX"/>
          </a:p>
        </p:txBody>
      </p:sp>
    </p:spTree>
    <p:extLst>
      <p:ext uri="{BB962C8B-B14F-4D97-AF65-F5344CB8AC3E}">
        <p14:creationId xmlns:p14="http://schemas.microsoft.com/office/powerpoint/2010/main" val="695111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FF90116-EC57-4350-ADD1-6701F7CCCC35}"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E160692-43F0-4A6E-9D53-5F5FC1B43061}" type="slidenum">
              <a:rPr lang="es-ES" altLang="es-MX"/>
              <a:pPr>
                <a:defRPr/>
              </a:pPr>
              <a:t>‹Nº›</a:t>
            </a:fld>
            <a:endParaRPr lang="es-ES" altLang="es-MX"/>
          </a:p>
        </p:txBody>
      </p:sp>
    </p:spTree>
    <p:extLst>
      <p:ext uri="{BB962C8B-B14F-4D97-AF65-F5344CB8AC3E}">
        <p14:creationId xmlns:p14="http://schemas.microsoft.com/office/powerpoint/2010/main" val="37988334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B3D82FC2-C276-4607-84E3-61CFB1D15E9F}"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B959E20-FF14-4375-B6FC-AC76A9BA0D26}" type="slidenum">
              <a:rPr lang="es-ES" altLang="es-MX"/>
              <a:pPr>
                <a:defRPr/>
              </a:pPr>
              <a:t>‹Nº›</a:t>
            </a:fld>
            <a:endParaRPr lang="es-ES" altLang="es-MX"/>
          </a:p>
        </p:txBody>
      </p:sp>
    </p:spTree>
    <p:extLst>
      <p:ext uri="{BB962C8B-B14F-4D97-AF65-F5344CB8AC3E}">
        <p14:creationId xmlns:p14="http://schemas.microsoft.com/office/powerpoint/2010/main" val="2038897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756C5DE-0267-43D6-92AF-5CE8880BF75E}"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A7E051B-3456-4E57-9BEF-27157130A6B3}" type="slidenum">
              <a:rPr lang="es-ES" altLang="es-MX"/>
              <a:pPr>
                <a:defRPr/>
              </a:pPr>
              <a:t>‹Nº›</a:t>
            </a:fld>
            <a:endParaRPr lang="es-ES" altLang="es-MX"/>
          </a:p>
        </p:txBody>
      </p:sp>
    </p:spTree>
    <p:extLst>
      <p:ext uri="{BB962C8B-B14F-4D97-AF65-F5344CB8AC3E}">
        <p14:creationId xmlns:p14="http://schemas.microsoft.com/office/powerpoint/2010/main" val="13272067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993507FF-BAAB-45BD-9A47-05C4D4E5913D}"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D34DB5CA-CA83-4752-921E-3674749D7840}" type="slidenum">
              <a:rPr lang="es-ES" altLang="es-MX"/>
              <a:pPr>
                <a:defRPr/>
              </a:pPr>
              <a:t>‹Nº›</a:t>
            </a:fld>
            <a:endParaRPr lang="es-ES" altLang="es-MX"/>
          </a:p>
        </p:txBody>
      </p:sp>
    </p:spTree>
    <p:extLst>
      <p:ext uri="{BB962C8B-B14F-4D97-AF65-F5344CB8AC3E}">
        <p14:creationId xmlns:p14="http://schemas.microsoft.com/office/powerpoint/2010/main" val="325012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2132528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2FB1E289-3D63-4E93-915B-B51B102EFFFD}"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46C17B9A-CA8A-4A70-92E2-FAABB5D98373}" type="slidenum">
              <a:rPr lang="es-ES" altLang="es-MX"/>
              <a:pPr>
                <a:defRPr/>
              </a:pPr>
              <a:t>‹Nº›</a:t>
            </a:fld>
            <a:endParaRPr lang="es-ES" altLang="es-MX"/>
          </a:p>
        </p:txBody>
      </p:sp>
    </p:spTree>
    <p:extLst>
      <p:ext uri="{BB962C8B-B14F-4D97-AF65-F5344CB8AC3E}">
        <p14:creationId xmlns:p14="http://schemas.microsoft.com/office/powerpoint/2010/main" val="1911482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4F64F67E-529F-455D-BB6D-C5A9B85D91A7}" type="datetimeFigureOut">
              <a:rPr lang="es-ES">
                <a:solidFill>
                  <a:prstClr val="black">
                    <a:tint val="75000"/>
                  </a:prstClr>
                </a:solidFill>
              </a:rPr>
              <a:pPr>
                <a:defRPr/>
              </a:pPr>
              <a:t>30/10/2015</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798BD1D-F22E-4CCF-96C3-FB58DC1A3731}" type="slidenum">
              <a:rPr lang="es-ES" altLang="es-MX"/>
              <a:pPr>
                <a:defRPr/>
              </a:pPr>
              <a:t>‹Nº›</a:t>
            </a:fld>
            <a:endParaRPr lang="es-ES" altLang="es-MX"/>
          </a:p>
        </p:txBody>
      </p:sp>
    </p:spTree>
    <p:extLst>
      <p:ext uri="{BB962C8B-B14F-4D97-AF65-F5344CB8AC3E}">
        <p14:creationId xmlns:p14="http://schemas.microsoft.com/office/powerpoint/2010/main" val="19996003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C0A1E4D1-F5FD-46E5-846A-AB93B8ACFF99}" type="datetimeFigureOut">
              <a:rPr lang="es-ES">
                <a:solidFill>
                  <a:prstClr val="black">
                    <a:tint val="75000"/>
                  </a:prstClr>
                </a:solidFill>
              </a:rPr>
              <a:pPr>
                <a:defRPr/>
              </a:pPr>
              <a:t>30/10/2015</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556C401F-2B86-4457-A6BA-FBF42B537143}" type="slidenum">
              <a:rPr lang="es-ES" altLang="es-MX"/>
              <a:pPr>
                <a:defRPr/>
              </a:pPr>
              <a:t>‹Nº›</a:t>
            </a:fld>
            <a:endParaRPr lang="es-ES" altLang="es-MX"/>
          </a:p>
        </p:txBody>
      </p:sp>
    </p:spTree>
    <p:extLst>
      <p:ext uri="{BB962C8B-B14F-4D97-AF65-F5344CB8AC3E}">
        <p14:creationId xmlns:p14="http://schemas.microsoft.com/office/powerpoint/2010/main" val="4257746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88A18B5-57E0-4BBA-B1F8-6CCF6F411232}" type="datetimeFigureOut">
              <a:rPr lang="es-ES">
                <a:solidFill>
                  <a:prstClr val="black">
                    <a:tint val="75000"/>
                  </a:prstClr>
                </a:solidFill>
              </a:rPr>
              <a:pPr>
                <a:defRPr/>
              </a:pPr>
              <a:t>30/10/2015</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ED4DF2E-3D42-4B93-977F-4B1794F322B4}" type="slidenum">
              <a:rPr lang="es-ES" altLang="es-MX"/>
              <a:pPr>
                <a:defRPr/>
              </a:pPr>
              <a:t>‹Nº›</a:t>
            </a:fld>
            <a:endParaRPr lang="es-ES" altLang="es-MX"/>
          </a:p>
        </p:txBody>
      </p:sp>
    </p:spTree>
    <p:extLst>
      <p:ext uri="{BB962C8B-B14F-4D97-AF65-F5344CB8AC3E}">
        <p14:creationId xmlns:p14="http://schemas.microsoft.com/office/powerpoint/2010/main" val="10981526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4241656-F40F-450B-BC7C-A5FCB7B1725B}"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3C912C74-0829-4DF5-8B65-ECFBF5D39ABF}" type="slidenum">
              <a:rPr lang="es-ES" altLang="es-MX"/>
              <a:pPr>
                <a:defRPr/>
              </a:pPr>
              <a:t>‹Nº›</a:t>
            </a:fld>
            <a:endParaRPr lang="es-ES" altLang="es-MX"/>
          </a:p>
        </p:txBody>
      </p:sp>
    </p:spTree>
    <p:extLst>
      <p:ext uri="{BB962C8B-B14F-4D97-AF65-F5344CB8AC3E}">
        <p14:creationId xmlns:p14="http://schemas.microsoft.com/office/powerpoint/2010/main" val="1405857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2B98652F-E134-4BC6-BB4A-E8E3F70408B0}"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1F02919-9301-4F19-81A4-45532C6C9BB3}" type="slidenum">
              <a:rPr lang="es-ES" altLang="es-MX"/>
              <a:pPr>
                <a:defRPr/>
              </a:pPr>
              <a:t>‹Nº›</a:t>
            </a:fld>
            <a:endParaRPr lang="es-ES" altLang="es-MX"/>
          </a:p>
        </p:txBody>
      </p:sp>
    </p:spTree>
    <p:extLst>
      <p:ext uri="{BB962C8B-B14F-4D97-AF65-F5344CB8AC3E}">
        <p14:creationId xmlns:p14="http://schemas.microsoft.com/office/powerpoint/2010/main" val="16103307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4077F4E-45FE-4B19-AE6A-4B89B1819222}"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0133CB52-F403-479E-B77E-C0A25A95F5B3}" type="slidenum">
              <a:rPr lang="es-ES" altLang="es-MX"/>
              <a:pPr>
                <a:defRPr/>
              </a:pPr>
              <a:t>‹Nº›</a:t>
            </a:fld>
            <a:endParaRPr lang="es-ES" altLang="es-MX"/>
          </a:p>
        </p:txBody>
      </p:sp>
    </p:spTree>
    <p:extLst>
      <p:ext uri="{BB962C8B-B14F-4D97-AF65-F5344CB8AC3E}">
        <p14:creationId xmlns:p14="http://schemas.microsoft.com/office/powerpoint/2010/main" val="39339868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FF90116-EC57-4350-ADD1-6701F7CCCC35}"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E160692-43F0-4A6E-9D53-5F5FC1B43061}" type="slidenum">
              <a:rPr lang="es-ES" altLang="es-MX"/>
              <a:pPr>
                <a:defRPr/>
              </a:pPr>
              <a:t>‹Nº›</a:t>
            </a:fld>
            <a:endParaRPr lang="es-ES" altLang="es-MX"/>
          </a:p>
        </p:txBody>
      </p:sp>
    </p:spTree>
    <p:extLst>
      <p:ext uri="{BB962C8B-B14F-4D97-AF65-F5344CB8AC3E}">
        <p14:creationId xmlns:p14="http://schemas.microsoft.com/office/powerpoint/2010/main" val="2268095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B3D82FC2-C276-4607-84E3-61CFB1D15E9F}"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B959E20-FF14-4375-B6FC-AC76A9BA0D26}" type="slidenum">
              <a:rPr lang="es-ES" altLang="es-MX"/>
              <a:pPr>
                <a:defRPr/>
              </a:pPr>
              <a:t>‹Nº›</a:t>
            </a:fld>
            <a:endParaRPr lang="es-ES" altLang="es-MX"/>
          </a:p>
        </p:txBody>
      </p:sp>
    </p:spTree>
    <p:extLst>
      <p:ext uri="{BB962C8B-B14F-4D97-AF65-F5344CB8AC3E}">
        <p14:creationId xmlns:p14="http://schemas.microsoft.com/office/powerpoint/2010/main" val="25472274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756C5DE-0267-43D6-92AF-5CE8880BF75E}"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A7E051B-3456-4E57-9BEF-27157130A6B3}" type="slidenum">
              <a:rPr lang="es-ES" altLang="es-MX"/>
              <a:pPr>
                <a:defRPr/>
              </a:pPr>
              <a:t>‹Nº›</a:t>
            </a:fld>
            <a:endParaRPr lang="es-ES" altLang="es-MX"/>
          </a:p>
        </p:txBody>
      </p:sp>
    </p:spTree>
    <p:extLst>
      <p:ext uri="{BB962C8B-B14F-4D97-AF65-F5344CB8AC3E}">
        <p14:creationId xmlns:p14="http://schemas.microsoft.com/office/powerpoint/2010/main" val="107292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2247940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993507FF-BAAB-45BD-9A47-05C4D4E5913D}"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D34DB5CA-CA83-4752-921E-3674749D7840}" type="slidenum">
              <a:rPr lang="es-ES" altLang="es-MX"/>
              <a:pPr>
                <a:defRPr/>
              </a:pPr>
              <a:t>‹Nº›</a:t>
            </a:fld>
            <a:endParaRPr lang="es-ES" altLang="es-MX"/>
          </a:p>
        </p:txBody>
      </p:sp>
    </p:spTree>
    <p:extLst>
      <p:ext uri="{BB962C8B-B14F-4D97-AF65-F5344CB8AC3E}">
        <p14:creationId xmlns:p14="http://schemas.microsoft.com/office/powerpoint/2010/main" val="17102843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2FB1E289-3D63-4E93-915B-B51B102EFFFD}"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46C17B9A-CA8A-4A70-92E2-FAABB5D98373}" type="slidenum">
              <a:rPr lang="es-ES" altLang="es-MX"/>
              <a:pPr>
                <a:defRPr/>
              </a:pPr>
              <a:t>‹Nº›</a:t>
            </a:fld>
            <a:endParaRPr lang="es-ES" altLang="es-MX"/>
          </a:p>
        </p:txBody>
      </p:sp>
    </p:spTree>
    <p:extLst>
      <p:ext uri="{BB962C8B-B14F-4D97-AF65-F5344CB8AC3E}">
        <p14:creationId xmlns:p14="http://schemas.microsoft.com/office/powerpoint/2010/main" val="4483211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4F64F67E-529F-455D-BB6D-C5A9B85D91A7}" type="datetimeFigureOut">
              <a:rPr lang="es-ES">
                <a:solidFill>
                  <a:prstClr val="black">
                    <a:tint val="75000"/>
                  </a:prstClr>
                </a:solidFill>
              </a:rPr>
              <a:pPr>
                <a:defRPr/>
              </a:pPr>
              <a:t>30/10/2015</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E798BD1D-F22E-4CCF-96C3-FB58DC1A3731}" type="slidenum">
              <a:rPr lang="es-ES" altLang="es-MX"/>
              <a:pPr>
                <a:defRPr/>
              </a:pPr>
              <a:t>‹Nº›</a:t>
            </a:fld>
            <a:endParaRPr lang="es-ES" altLang="es-MX"/>
          </a:p>
        </p:txBody>
      </p:sp>
    </p:spTree>
    <p:extLst>
      <p:ext uri="{BB962C8B-B14F-4D97-AF65-F5344CB8AC3E}">
        <p14:creationId xmlns:p14="http://schemas.microsoft.com/office/powerpoint/2010/main" val="12172537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C0A1E4D1-F5FD-46E5-846A-AB93B8ACFF99}" type="datetimeFigureOut">
              <a:rPr lang="es-ES">
                <a:solidFill>
                  <a:prstClr val="black">
                    <a:tint val="75000"/>
                  </a:prstClr>
                </a:solidFill>
              </a:rPr>
              <a:pPr>
                <a:defRPr/>
              </a:pPr>
              <a:t>30/10/2015</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556C401F-2B86-4457-A6BA-FBF42B537143}" type="slidenum">
              <a:rPr lang="es-ES" altLang="es-MX"/>
              <a:pPr>
                <a:defRPr/>
              </a:pPr>
              <a:t>‹Nº›</a:t>
            </a:fld>
            <a:endParaRPr lang="es-ES" altLang="es-MX"/>
          </a:p>
        </p:txBody>
      </p:sp>
    </p:spTree>
    <p:extLst>
      <p:ext uri="{BB962C8B-B14F-4D97-AF65-F5344CB8AC3E}">
        <p14:creationId xmlns:p14="http://schemas.microsoft.com/office/powerpoint/2010/main" val="40074888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88A18B5-57E0-4BBA-B1F8-6CCF6F411232}" type="datetimeFigureOut">
              <a:rPr lang="es-ES">
                <a:solidFill>
                  <a:prstClr val="black">
                    <a:tint val="75000"/>
                  </a:prstClr>
                </a:solidFill>
              </a:rPr>
              <a:pPr>
                <a:defRPr/>
              </a:pPr>
              <a:t>30/10/2015</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ED4DF2E-3D42-4B93-977F-4B1794F322B4}" type="slidenum">
              <a:rPr lang="es-ES" altLang="es-MX"/>
              <a:pPr>
                <a:defRPr/>
              </a:pPr>
              <a:t>‹Nº›</a:t>
            </a:fld>
            <a:endParaRPr lang="es-ES" altLang="es-MX"/>
          </a:p>
        </p:txBody>
      </p:sp>
    </p:spTree>
    <p:extLst>
      <p:ext uri="{BB962C8B-B14F-4D97-AF65-F5344CB8AC3E}">
        <p14:creationId xmlns:p14="http://schemas.microsoft.com/office/powerpoint/2010/main" val="11156226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4241656-F40F-450B-BC7C-A5FCB7B1725B}"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3C912C74-0829-4DF5-8B65-ECFBF5D39ABF}" type="slidenum">
              <a:rPr lang="es-ES" altLang="es-MX"/>
              <a:pPr>
                <a:defRPr/>
              </a:pPr>
              <a:t>‹Nº›</a:t>
            </a:fld>
            <a:endParaRPr lang="es-ES" altLang="es-MX"/>
          </a:p>
        </p:txBody>
      </p:sp>
    </p:spTree>
    <p:extLst>
      <p:ext uri="{BB962C8B-B14F-4D97-AF65-F5344CB8AC3E}">
        <p14:creationId xmlns:p14="http://schemas.microsoft.com/office/powerpoint/2010/main" val="25635925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2B98652F-E134-4BC6-BB4A-E8E3F70408B0}" type="datetimeFigureOut">
              <a:rPr lang="es-ES">
                <a:solidFill>
                  <a:prstClr val="black">
                    <a:tint val="75000"/>
                  </a:prstClr>
                </a:solidFill>
              </a:rPr>
              <a:pPr>
                <a:defRPr/>
              </a:pPr>
              <a:t>30/10/2015</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1F02919-9301-4F19-81A4-45532C6C9BB3}" type="slidenum">
              <a:rPr lang="es-ES" altLang="es-MX"/>
              <a:pPr>
                <a:defRPr/>
              </a:pPr>
              <a:t>‹Nº›</a:t>
            </a:fld>
            <a:endParaRPr lang="es-ES" altLang="es-MX"/>
          </a:p>
        </p:txBody>
      </p:sp>
    </p:spTree>
    <p:extLst>
      <p:ext uri="{BB962C8B-B14F-4D97-AF65-F5344CB8AC3E}">
        <p14:creationId xmlns:p14="http://schemas.microsoft.com/office/powerpoint/2010/main" val="30985425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4077F4E-45FE-4B19-AE6A-4B89B1819222}"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0133CB52-F403-479E-B77E-C0A25A95F5B3}" type="slidenum">
              <a:rPr lang="es-ES" altLang="es-MX"/>
              <a:pPr>
                <a:defRPr/>
              </a:pPr>
              <a:t>‹Nº›</a:t>
            </a:fld>
            <a:endParaRPr lang="es-ES" altLang="es-MX"/>
          </a:p>
        </p:txBody>
      </p:sp>
    </p:spTree>
    <p:extLst>
      <p:ext uri="{BB962C8B-B14F-4D97-AF65-F5344CB8AC3E}">
        <p14:creationId xmlns:p14="http://schemas.microsoft.com/office/powerpoint/2010/main" val="25103813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FF90116-EC57-4350-ADD1-6701F7CCCC35}" type="datetimeFigureOut">
              <a:rPr lang="es-ES">
                <a:solidFill>
                  <a:prstClr val="black">
                    <a:tint val="75000"/>
                  </a:prstClr>
                </a:solidFill>
              </a:rPr>
              <a:pPr>
                <a:def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E160692-43F0-4A6E-9D53-5F5FC1B43061}" type="slidenum">
              <a:rPr lang="es-ES" altLang="es-MX"/>
              <a:pPr>
                <a:defRPr/>
              </a:pPr>
              <a:t>‹Nº›</a:t>
            </a:fld>
            <a:endParaRPr lang="es-ES" altLang="es-MX"/>
          </a:p>
        </p:txBody>
      </p:sp>
    </p:spTree>
    <p:extLst>
      <p:ext uri="{BB962C8B-B14F-4D97-AF65-F5344CB8AC3E}">
        <p14:creationId xmlns:p14="http://schemas.microsoft.com/office/powerpoint/2010/main" val="26097317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8992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A495F33-7188-4A5C-9B45-3820A745E249}" type="datetimeFigureOut">
              <a:rPr lang="es-MX" smtClean="0"/>
              <a:pPr/>
              <a:t>30/10/2015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C7A4A5-9700-4A70-832C-946127B1E609}" type="slidenum">
              <a:rPr lang="es-MX" smtClean="0"/>
              <a:pPr/>
              <a:t>‹Nº›</a:t>
            </a:fld>
            <a:endParaRPr lang="es-MX"/>
          </a:p>
        </p:txBody>
      </p:sp>
    </p:spTree>
    <p:extLst>
      <p:ext uri="{BB962C8B-B14F-4D97-AF65-F5344CB8AC3E}">
        <p14:creationId xmlns:p14="http://schemas.microsoft.com/office/powerpoint/2010/main" val="15544558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47483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795227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940880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366387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349495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37142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692933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43752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232929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CF8A4F-09FA-1349-9FB7-84005680DE0E}" type="datetimeFigureOut">
              <a:rPr lang="es-ES" smtClean="0">
                <a:solidFill>
                  <a:prstClr val="black">
                    <a:tint val="75000"/>
                  </a:prstClr>
                </a:solidFill>
              </a:rPr>
              <a:pPr/>
              <a:t>30/10/2015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D146766-5104-3943-84EF-1B8DB726127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7248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7A4A5-9700-4A70-832C-946127B1E609}" type="slidenum">
              <a:rPr lang="es-MX" smtClean="0"/>
              <a:pPr/>
              <a:t>‹Nº›</a:t>
            </a:fld>
            <a:endParaRPr lang="es-MX"/>
          </a:p>
        </p:txBody>
      </p:sp>
    </p:spTree>
    <p:extLst>
      <p:ext uri="{BB962C8B-B14F-4D97-AF65-F5344CB8AC3E}">
        <p14:creationId xmlns:p14="http://schemas.microsoft.com/office/powerpoint/2010/main" val="369900418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074488840"/>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953151455"/>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862518673"/>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81842030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940686585"/>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502069526"/>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644865603"/>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832416624"/>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91230619"/>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6151957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95F33-7188-4A5C-9B45-3820A745E249}" type="datetimeFigureOut">
              <a:rPr lang="es-MX" smtClean="0"/>
              <a:pPr/>
              <a:t>30/10/2015</a:t>
            </a:fld>
            <a:endParaRPr lang="es-MX"/>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7A4A5-9700-4A70-832C-946127B1E609}" type="slidenum">
              <a:rPr lang="es-MX" smtClean="0"/>
              <a:pPr/>
              <a:t>‹Nº›</a:t>
            </a:fld>
            <a:endParaRPr lang="es-MX"/>
          </a:p>
        </p:txBody>
      </p:sp>
    </p:spTree>
    <p:extLst>
      <p:ext uri="{BB962C8B-B14F-4D97-AF65-F5344CB8AC3E}">
        <p14:creationId xmlns:p14="http://schemas.microsoft.com/office/powerpoint/2010/main" val="219059845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59734046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B30E57-1583-4753-A23C-44B8B07EAB7D}" type="datetimeFigureOut">
              <a:rPr lang="es-CL">
                <a:solidFill>
                  <a:srgbClr val="000000">
                    <a:tint val="75000"/>
                  </a:srgbClr>
                </a:solidFill>
              </a:rPr>
              <a:pPr>
                <a:defRPr/>
              </a:pPr>
              <a:t>30-10-2015</a:t>
            </a:fld>
            <a:endParaRPr lang="es-CL">
              <a:solidFill>
                <a:srgbClr val="000000">
                  <a:tint val="75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L">
              <a:solidFill>
                <a:srgbClr val="000000">
                  <a:tint val="75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7E499BC8-5EF5-412F-B2BB-21B729D55A76}" type="slidenum">
              <a:rPr lang="es-CL" altLang="es-CL">
                <a:cs typeface="Arial" panose="020B0604020202020204" pitchFamily="34" charset="0"/>
              </a:rPr>
              <a:pPr fontAlgn="base">
                <a:spcBef>
                  <a:spcPct val="0"/>
                </a:spcBef>
                <a:spcAft>
                  <a:spcPct val="0"/>
                </a:spcAft>
                <a:defRPr/>
              </a:pPr>
              <a:t>‹Nº›</a:t>
            </a:fld>
            <a:endParaRPr lang="es-CL" altLang="es-CL">
              <a:cs typeface="Arial" panose="020B0604020202020204" pitchFamily="34" charset="0"/>
            </a:endParaRPr>
          </a:p>
        </p:txBody>
      </p:sp>
    </p:spTree>
    <p:extLst>
      <p:ext uri="{BB962C8B-B14F-4D97-AF65-F5344CB8AC3E}">
        <p14:creationId xmlns:p14="http://schemas.microsoft.com/office/powerpoint/2010/main" val="2847171028"/>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ctr" rtl="0" eaLnBrk="0" fontAlgn="base" hangingPunct="0">
        <a:spcBef>
          <a:spcPct val="0"/>
        </a:spcBef>
        <a:spcAft>
          <a:spcPct val="0"/>
        </a:spcAft>
        <a:defRPr sz="4400" kern="1200">
          <a:solidFill>
            <a:srgbClr val="1F3E5F"/>
          </a:solidFill>
          <a:latin typeface="+mj-lt"/>
          <a:ea typeface="+mj-ea"/>
          <a:cs typeface="+mj-cs"/>
        </a:defRPr>
      </a:lvl1pPr>
      <a:lvl2pPr algn="ctr" rtl="0" eaLnBrk="0" fontAlgn="base" hangingPunct="0">
        <a:spcBef>
          <a:spcPct val="0"/>
        </a:spcBef>
        <a:spcAft>
          <a:spcPct val="0"/>
        </a:spcAft>
        <a:defRPr sz="4400">
          <a:solidFill>
            <a:srgbClr val="1F3E5F"/>
          </a:solidFill>
          <a:latin typeface="Calibri" pitchFamily="34" charset="0"/>
        </a:defRPr>
      </a:lvl2pPr>
      <a:lvl3pPr algn="ctr" rtl="0" eaLnBrk="0" fontAlgn="base" hangingPunct="0">
        <a:spcBef>
          <a:spcPct val="0"/>
        </a:spcBef>
        <a:spcAft>
          <a:spcPct val="0"/>
        </a:spcAft>
        <a:defRPr sz="4400">
          <a:solidFill>
            <a:srgbClr val="1F3E5F"/>
          </a:solidFill>
          <a:latin typeface="Calibri" pitchFamily="34" charset="0"/>
        </a:defRPr>
      </a:lvl3pPr>
      <a:lvl4pPr algn="ctr" rtl="0" eaLnBrk="0" fontAlgn="base" hangingPunct="0">
        <a:spcBef>
          <a:spcPct val="0"/>
        </a:spcBef>
        <a:spcAft>
          <a:spcPct val="0"/>
        </a:spcAft>
        <a:defRPr sz="4400">
          <a:solidFill>
            <a:srgbClr val="1F3E5F"/>
          </a:solidFill>
          <a:latin typeface="Calibri" pitchFamily="34" charset="0"/>
        </a:defRPr>
      </a:lvl4pPr>
      <a:lvl5pPr algn="ctr" rtl="0" eaLnBrk="0" fontAlgn="base" hangingPunct="0">
        <a:spcBef>
          <a:spcPct val="0"/>
        </a:spcBef>
        <a:spcAft>
          <a:spcPct val="0"/>
        </a:spcAft>
        <a:defRPr sz="4400">
          <a:solidFill>
            <a:srgbClr val="1F3E5F"/>
          </a:solidFill>
          <a:latin typeface="Calibri" pitchFamily="34" charset="0"/>
        </a:defRPr>
      </a:lvl5pPr>
      <a:lvl6pPr marL="457200" algn="ctr" rtl="0" fontAlgn="base">
        <a:spcBef>
          <a:spcPct val="0"/>
        </a:spcBef>
        <a:spcAft>
          <a:spcPct val="0"/>
        </a:spcAft>
        <a:defRPr sz="4400">
          <a:solidFill>
            <a:srgbClr val="1F3E5F"/>
          </a:solidFill>
          <a:latin typeface="Calibri" pitchFamily="34" charset="0"/>
        </a:defRPr>
      </a:lvl6pPr>
      <a:lvl7pPr marL="914400" algn="ctr" rtl="0" fontAlgn="base">
        <a:spcBef>
          <a:spcPct val="0"/>
        </a:spcBef>
        <a:spcAft>
          <a:spcPct val="0"/>
        </a:spcAft>
        <a:defRPr sz="4400">
          <a:solidFill>
            <a:srgbClr val="1F3E5F"/>
          </a:solidFill>
          <a:latin typeface="Calibri" pitchFamily="34" charset="0"/>
        </a:defRPr>
      </a:lvl7pPr>
      <a:lvl8pPr marL="1371600" algn="ctr" rtl="0" fontAlgn="base">
        <a:spcBef>
          <a:spcPct val="0"/>
        </a:spcBef>
        <a:spcAft>
          <a:spcPct val="0"/>
        </a:spcAft>
        <a:defRPr sz="4400">
          <a:solidFill>
            <a:srgbClr val="1F3E5F"/>
          </a:solidFill>
          <a:latin typeface="Calibri" pitchFamily="34" charset="0"/>
        </a:defRPr>
      </a:lvl8pPr>
      <a:lvl9pPr marL="1828800" algn="ctr" rtl="0" fontAlgn="base">
        <a:spcBef>
          <a:spcPct val="0"/>
        </a:spcBef>
        <a:spcAft>
          <a:spcPct val="0"/>
        </a:spcAft>
        <a:defRPr sz="4400">
          <a:solidFill>
            <a:srgbClr val="1F3E5F"/>
          </a:solidFill>
          <a:latin typeface="Calibri" pitchFamily="34" charset="0"/>
        </a:defRPr>
      </a:lvl9pPr>
    </p:titleStyle>
    <p:bodyStyle>
      <a:lvl1pPr marL="342900" indent="-342900" algn="l" rtl="0" eaLnBrk="0" fontAlgn="base" hangingPunct="0">
        <a:spcBef>
          <a:spcPct val="20000"/>
        </a:spcBef>
        <a:spcAft>
          <a:spcPct val="0"/>
        </a:spcAft>
        <a:buClr>
          <a:srgbClr val="2F5C8E"/>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F5C8E"/>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F5C8E"/>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F5C8E"/>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F5C8E"/>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B30E57-1583-4753-A23C-44B8B07EAB7D}" type="datetimeFigureOut">
              <a:rPr lang="es-CL">
                <a:solidFill>
                  <a:srgbClr val="000000">
                    <a:tint val="75000"/>
                  </a:srgbClr>
                </a:solidFill>
              </a:rPr>
              <a:pPr>
                <a:defRPr/>
              </a:pPr>
              <a:t>30-10-2015</a:t>
            </a:fld>
            <a:endParaRPr lang="es-CL">
              <a:solidFill>
                <a:srgbClr val="000000">
                  <a:tint val="75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L">
              <a:solidFill>
                <a:srgbClr val="000000">
                  <a:tint val="75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7E499BC8-5EF5-412F-B2BB-21B729D55A76}" type="slidenum">
              <a:rPr lang="es-CL" altLang="es-CL">
                <a:cs typeface="Arial" panose="020B0604020202020204" pitchFamily="34" charset="0"/>
              </a:rPr>
              <a:pPr fontAlgn="base">
                <a:spcBef>
                  <a:spcPct val="0"/>
                </a:spcBef>
                <a:spcAft>
                  <a:spcPct val="0"/>
                </a:spcAft>
                <a:defRPr/>
              </a:pPr>
              <a:t>‹Nº›</a:t>
            </a:fld>
            <a:endParaRPr lang="es-CL" altLang="es-CL">
              <a:cs typeface="Arial" panose="020B0604020202020204" pitchFamily="34" charset="0"/>
            </a:endParaRPr>
          </a:p>
        </p:txBody>
      </p:sp>
    </p:spTree>
    <p:extLst>
      <p:ext uri="{BB962C8B-B14F-4D97-AF65-F5344CB8AC3E}">
        <p14:creationId xmlns:p14="http://schemas.microsoft.com/office/powerpoint/2010/main" val="1501973216"/>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kern="1200">
          <a:solidFill>
            <a:srgbClr val="1F3E5F"/>
          </a:solidFill>
          <a:latin typeface="+mj-lt"/>
          <a:ea typeface="+mj-ea"/>
          <a:cs typeface="+mj-cs"/>
        </a:defRPr>
      </a:lvl1pPr>
      <a:lvl2pPr algn="ctr" rtl="0" eaLnBrk="0" fontAlgn="base" hangingPunct="0">
        <a:spcBef>
          <a:spcPct val="0"/>
        </a:spcBef>
        <a:spcAft>
          <a:spcPct val="0"/>
        </a:spcAft>
        <a:defRPr sz="4400">
          <a:solidFill>
            <a:srgbClr val="1F3E5F"/>
          </a:solidFill>
          <a:latin typeface="Calibri" pitchFamily="34" charset="0"/>
        </a:defRPr>
      </a:lvl2pPr>
      <a:lvl3pPr algn="ctr" rtl="0" eaLnBrk="0" fontAlgn="base" hangingPunct="0">
        <a:spcBef>
          <a:spcPct val="0"/>
        </a:spcBef>
        <a:spcAft>
          <a:spcPct val="0"/>
        </a:spcAft>
        <a:defRPr sz="4400">
          <a:solidFill>
            <a:srgbClr val="1F3E5F"/>
          </a:solidFill>
          <a:latin typeface="Calibri" pitchFamily="34" charset="0"/>
        </a:defRPr>
      </a:lvl3pPr>
      <a:lvl4pPr algn="ctr" rtl="0" eaLnBrk="0" fontAlgn="base" hangingPunct="0">
        <a:spcBef>
          <a:spcPct val="0"/>
        </a:spcBef>
        <a:spcAft>
          <a:spcPct val="0"/>
        </a:spcAft>
        <a:defRPr sz="4400">
          <a:solidFill>
            <a:srgbClr val="1F3E5F"/>
          </a:solidFill>
          <a:latin typeface="Calibri" pitchFamily="34" charset="0"/>
        </a:defRPr>
      </a:lvl4pPr>
      <a:lvl5pPr algn="ctr" rtl="0" eaLnBrk="0" fontAlgn="base" hangingPunct="0">
        <a:spcBef>
          <a:spcPct val="0"/>
        </a:spcBef>
        <a:spcAft>
          <a:spcPct val="0"/>
        </a:spcAft>
        <a:defRPr sz="4400">
          <a:solidFill>
            <a:srgbClr val="1F3E5F"/>
          </a:solidFill>
          <a:latin typeface="Calibri" pitchFamily="34" charset="0"/>
        </a:defRPr>
      </a:lvl5pPr>
      <a:lvl6pPr marL="457200" algn="ctr" rtl="0" fontAlgn="base">
        <a:spcBef>
          <a:spcPct val="0"/>
        </a:spcBef>
        <a:spcAft>
          <a:spcPct val="0"/>
        </a:spcAft>
        <a:defRPr sz="4400">
          <a:solidFill>
            <a:srgbClr val="1F3E5F"/>
          </a:solidFill>
          <a:latin typeface="Calibri" pitchFamily="34" charset="0"/>
        </a:defRPr>
      </a:lvl6pPr>
      <a:lvl7pPr marL="914400" algn="ctr" rtl="0" fontAlgn="base">
        <a:spcBef>
          <a:spcPct val="0"/>
        </a:spcBef>
        <a:spcAft>
          <a:spcPct val="0"/>
        </a:spcAft>
        <a:defRPr sz="4400">
          <a:solidFill>
            <a:srgbClr val="1F3E5F"/>
          </a:solidFill>
          <a:latin typeface="Calibri" pitchFamily="34" charset="0"/>
        </a:defRPr>
      </a:lvl7pPr>
      <a:lvl8pPr marL="1371600" algn="ctr" rtl="0" fontAlgn="base">
        <a:spcBef>
          <a:spcPct val="0"/>
        </a:spcBef>
        <a:spcAft>
          <a:spcPct val="0"/>
        </a:spcAft>
        <a:defRPr sz="4400">
          <a:solidFill>
            <a:srgbClr val="1F3E5F"/>
          </a:solidFill>
          <a:latin typeface="Calibri" pitchFamily="34" charset="0"/>
        </a:defRPr>
      </a:lvl8pPr>
      <a:lvl9pPr marL="1828800" algn="ctr" rtl="0" fontAlgn="base">
        <a:spcBef>
          <a:spcPct val="0"/>
        </a:spcBef>
        <a:spcAft>
          <a:spcPct val="0"/>
        </a:spcAft>
        <a:defRPr sz="4400">
          <a:solidFill>
            <a:srgbClr val="1F3E5F"/>
          </a:solidFill>
          <a:latin typeface="Calibri" pitchFamily="34" charset="0"/>
        </a:defRPr>
      </a:lvl9pPr>
    </p:titleStyle>
    <p:bodyStyle>
      <a:lvl1pPr marL="342900" indent="-342900" algn="l" rtl="0" eaLnBrk="0" fontAlgn="base" hangingPunct="0">
        <a:spcBef>
          <a:spcPct val="20000"/>
        </a:spcBef>
        <a:spcAft>
          <a:spcPct val="0"/>
        </a:spcAft>
        <a:buClr>
          <a:srgbClr val="2F5C8E"/>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F5C8E"/>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F5C8E"/>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F5C8E"/>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F5C8E"/>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B30E57-1583-4753-A23C-44B8B07EAB7D}" type="datetimeFigureOut">
              <a:rPr lang="es-CL">
                <a:solidFill>
                  <a:srgbClr val="000000">
                    <a:tint val="75000"/>
                  </a:srgbClr>
                </a:solidFill>
              </a:rPr>
              <a:pPr>
                <a:defRPr/>
              </a:pPr>
              <a:t>30-10-2015</a:t>
            </a:fld>
            <a:endParaRPr lang="es-CL">
              <a:solidFill>
                <a:srgbClr val="000000">
                  <a:tint val="75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L">
              <a:solidFill>
                <a:srgbClr val="000000">
                  <a:tint val="75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7E499BC8-5EF5-412F-B2BB-21B729D55A76}" type="slidenum">
              <a:rPr lang="es-CL" altLang="es-CL">
                <a:cs typeface="Arial" panose="020B0604020202020204" pitchFamily="34" charset="0"/>
              </a:rPr>
              <a:pPr fontAlgn="base">
                <a:spcBef>
                  <a:spcPct val="0"/>
                </a:spcBef>
                <a:spcAft>
                  <a:spcPct val="0"/>
                </a:spcAft>
                <a:defRPr/>
              </a:pPr>
              <a:t>‹Nº›</a:t>
            </a:fld>
            <a:endParaRPr lang="es-CL" altLang="es-CL">
              <a:cs typeface="Arial" panose="020B0604020202020204" pitchFamily="34" charset="0"/>
            </a:endParaRPr>
          </a:p>
        </p:txBody>
      </p:sp>
    </p:spTree>
    <p:extLst>
      <p:ext uri="{BB962C8B-B14F-4D97-AF65-F5344CB8AC3E}">
        <p14:creationId xmlns:p14="http://schemas.microsoft.com/office/powerpoint/2010/main" val="712736354"/>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ctr" rtl="0" eaLnBrk="0" fontAlgn="base" hangingPunct="0">
        <a:spcBef>
          <a:spcPct val="0"/>
        </a:spcBef>
        <a:spcAft>
          <a:spcPct val="0"/>
        </a:spcAft>
        <a:defRPr sz="4400" kern="1200">
          <a:solidFill>
            <a:srgbClr val="1F3E5F"/>
          </a:solidFill>
          <a:latin typeface="+mj-lt"/>
          <a:ea typeface="+mj-ea"/>
          <a:cs typeface="+mj-cs"/>
        </a:defRPr>
      </a:lvl1pPr>
      <a:lvl2pPr algn="ctr" rtl="0" eaLnBrk="0" fontAlgn="base" hangingPunct="0">
        <a:spcBef>
          <a:spcPct val="0"/>
        </a:spcBef>
        <a:spcAft>
          <a:spcPct val="0"/>
        </a:spcAft>
        <a:defRPr sz="4400">
          <a:solidFill>
            <a:srgbClr val="1F3E5F"/>
          </a:solidFill>
          <a:latin typeface="Calibri" pitchFamily="34" charset="0"/>
        </a:defRPr>
      </a:lvl2pPr>
      <a:lvl3pPr algn="ctr" rtl="0" eaLnBrk="0" fontAlgn="base" hangingPunct="0">
        <a:spcBef>
          <a:spcPct val="0"/>
        </a:spcBef>
        <a:spcAft>
          <a:spcPct val="0"/>
        </a:spcAft>
        <a:defRPr sz="4400">
          <a:solidFill>
            <a:srgbClr val="1F3E5F"/>
          </a:solidFill>
          <a:latin typeface="Calibri" pitchFamily="34" charset="0"/>
        </a:defRPr>
      </a:lvl3pPr>
      <a:lvl4pPr algn="ctr" rtl="0" eaLnBrk="0" fontAlgn="base" hangingPunct="0">
        <a:spcBef>
          <a:spcPct val="0"/>
        </a:spcBef>
        <a:spcAft>
          <a:spcPct val="0"/>
        </a:spcAft>
        <a:defRPr sz="4400">
          <a:solidFill>
            <a:srgbClr val="1F3E5F"/>
          </a:solidFill>
          <a:latin typeface="Calibri" pitchFamily="34" charset="0"/>
        </a:defRPr>
      </a:lvl4pPr>
      <a:lvl5pPr algn="ctr" rtl="0" eaLnBrk="0" fontAlgn="base" hangingPunct="0">
        <a:spcBef>
          <a:spcPct val="0"/>
        </a:spcBef>
        <a:spcAft>
          <a:spcPct val="0"/>
        </a:spcAft>
        <a:defRPr sz="4400">
          <a:solidFill>
            <a:srgbClr val="1F3E5F"/>
          </a:solidFill>
          <a:latin typeface="Calibri" pitchFamily="34" charset="0"/>
        </a:defRPr>
      </a:lvl5pPr>
      <a:lvl6pPr marL="457200" algn="ctr" rtl="0" fontAlgn="base">
        <a:spcBef>
          <a:spcPct val="0"/>
        </a:spcBef>
        <a:spcAft>
          <a:spcPct val="0"/>
        </a:spcAft>
        <a:defRPr sz="4400">
          <a:solidFill>
            <a:srgbClr val="1F3E5F"/>
          </a:solidFill>
          <a:latin typeface="Calibri" pitchFamily="34" charset="0"/>
        </a:defRPr>
      </a:lvl6pPr>
      <a:lvl7pPr marL="914400" algn="ctr" rtl="0" fontAlgn="base">
        <a:spcBef>
          <a:spcPct val="0"/>
        </a:spcBef>
        <a:spcAft>
          <a:spcPct val="0"/>
        </a:spcAft>
        <a:defRPr sz="4400">
          <a:solidFill>
            <a:srgbClr val="1F3E5F"/>
          </a:solidFill>
          <a:latin typeface="Calibri" pitchFamily="34" charset="0"/>
        </a:defRPr>
      </a:lvl7pPr>
      <a:lvl8pPr marL="1371600" algn="ctr" rtl="0" fontAlgn="base">
        <a:spcBef>
          <a:spcPct val="0"/>
        </a:spcBef>
        <a:spcAft>
          <a:spcPct val="0"/>
        </a:spcAft>
        <a:defRPr sz="4400">
          <a:solidFill>
            <a:srgbClr val="1F3E5F"/>
          </a:solidFill>
          <a:latin typeface="Calibri" pitchFamily="34" charset="0"/>
        </a:defRPr>
      </a:lvl8pPr>
      <a:lvl9pPr marL="1828800" algn="ctr" rtl="0" fontAlgn="base">
        <a:spcBef>
          <a:spcPct val="0"/>
        </a:spcBef>
        <a:spcAft>
          <a:spcPct val="0"/>
        </a:spcAft>
        <a:defRPr sz="4400">
          <a:solidFill>
            <a:srgbClr val="1F3E5F"/>
          </a:solidFill>
          <a:latin typeface="Calibri" pitchFamily="34" charset="0"/>
        </a:defRPr>
      </a:lvl9pPr>
    </p:titleStyle>
    <p:bodyStyle>
      <a:lvl1pPr marL="342900" indent="-342900" algn="l" rtl="0" eaLnBrk="0" fontAlgn="base" hangingPunct="0">
        <a:spcBef>
          <a:spcPct val="20000"/>
        </a:spcBef>
        <a:spcAft>
          <a:spcPct val="0"/>
        </a:spcAft>
        <a:buClr>
          <a:srgbClr val="2F5C8E"/>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F5C8E"/>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F5C8E"/>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F5C8E"/>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F5C8E"/>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B30E57-1583-4753-A23C-44B8B07EAB7D}" type="datetimeFigureOut">
              <a:rPr lang="es-CL">
                <a:solidFill>
                  <a:srgbClr val="000000">
                    <a:tint val="75000"/>
                  </a:srgbClr>
                </a:solidFill>
              </a:rPr>
              <a:pPr>
                <a:defRPr/>
              </a:pPr>
              <a:t>30-10-2015</a:t>
            </a:fld>
            <a:endParaRPr lang="es-CL">
              <a:solidFill>
                <a:srgbClr val="000000">
                  <a:tint val="75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L">
              <a:solidFill>
                <a:srgbClr val="000000">
                  <a:tint val="75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7E499BC8-5EF5-412F-B2BB-21B729D55A76}" type="slidenum">
              <a:rPr lang="es-CL" altLang="es-CL">
                <a:cs typeface="Arial" panose="020B0604020202020204" pitchFamily="34" charset="0"/>
              </a:rPr>
              <a:pPr fontAlgn="base">
                <a:spcBef>
                  <a:spcPct val="0"/>
                </a:spcBef>
                <a:spcAft>
                  <a:spcPct val="0"/>
                </a:spcAft>
                <a:defRPr/>
              </a:pPr>
              <a:t>‹Nº›</a:t>
            </a:fld>
            <a:endParaRPr lang="es-CL" altLang="es-CL">
              <a:cs typeface="Arial" panose="020B0604020202020204" pitchFamily="34" charset="0"/>
            </a:endParaRPr>
          </a:p>
        </p:txBody>
      </p:sp>
    </p:spTree>
    <p:extLst>
      <p:ext uri="{BB962C8B-B14F-4D97-AF65-F5344CB8AC3E}">
        <p14:creationId xmlns:p14="http://schemas.microsoft.com/office/powerpoint/2010/main" val="1585943349"/>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xStyles>
    <p:titleStyle>
      <a:lvl1pPr algn="ctr" rtl="0" eaLnBrk="0" fontAlgn="base" hangingPunct="0">
        <a:spcBef>
          <a:spcPct val="0"/>
        </a:spcBef>
        <a:spcAft>
          <a:spcPct val="0"/>
        </a:spcAft>
        <a:defRPr sz="4400" kern="1200">
          <a:solidFill>
            <a:srgbClr val="1F3E5F"/>
          </a:solidFill>
          <a:latin typeface="+mj-lt"/>
          <a:ea typeface="+mj-ea"/>
          <a:cs typeface="+mj-cs"/>
        </a:defRPr>
      </a:lvl1pPr>
      <a:lvl2pPr algn="ctr" rtl="0" eaLnBrk="0" fontAlgn="base" hangingPunct="0">
        <a:spcBef>
          <a:spcPct val="0"/>
        </a:spcBef>
        <a:spcAft>
          <a:spcPct val="0"/>
        </a:spcAft>
        <a:defRPr sz="4400">
          <a:solidFill>
            <a:srgbClr val="1F3E5F"/>
          </a:solidFill>
          <a:latin typeface="Calibri" pitchFamily="34" charset="0"/>
        </a:defRPr>
      </a:lvl2pPr>
      <a:lvl3pPr algn="ctr" rtl="0" eaLnBrk="0" fontAlgn="base" hangingPunct="0">
        <a:spcBef>
          <a:spcPct val="0"/>
        </a:spcBef>
        <a:spcAft>
          <a:spcPct val="0"/>
        </a:spcAft>
        <a:defRPr sz="4400">
          <a:solidFill>
            <a:srgbClr val="1F3E5F"/>
          </a:solidFill>
          <a:latin typeface="Calibri" pitchFamily="34" charset="0"/>
        </a:defRPr>
      </a:lvl3pPr>
      <a:lvl4pPr algn="ctr" rtl="0" eaLnBrk="0" fontAlgn="base" hangingPunct="0">
        <a:spcBef>
          <a:spcPct val="0"/>
        </a:spcBef>
        <a:spcAft>
          <a:spcPct val="0"/>
        </a:spcAft>
        <a:defRPr sz="4400">
          <a:solidFill>
            <a:srgbClr val="1F3E5F"/>
          </a:solidFill>
          <a:latin typeface="Calibri" pitchFamily="34" charset="0"/>
        </a:defRPr>
      </a:lvl4pPr>
      <a:lvl5pPr algn="ctr" rtl="0" eaLnBrk="0" fontAlgn="base" hangingPunct="0">
        <a:spcBef>
          <a:spcPct val="0"/>
        </a:spcBef>
        <a:spcAft>
          <a:spcPct val="0"/>
        </a:spcAft>
        <a:defRPr sz="4400">
          <a:solidFill>
            <a:srgbClr val="1F3E5F"/>
          </a:solidFill>
          <a:latin typeface="Calibri" pitchFamily="34" charset="0"/>
        </a:defRPr>
      </a:lvl5pPr>
      <a:lvl6pPr marL="457200" algn="ctr" rtl="0" fontAlgn="base">
        <a:spcBef>
          <a:spcPct val="0"/>
        </a:spcBef>
        <a:spcAft>
          <a:spcPct val="0"/>
        </a:spcAft>
        <a:defRPr sz="4400">
          <a:solidFill>
            <a:srgbClr val="1F3E5F"/>
          </a:solidFill>
          <a:latin typeface="Calibri" pitchFamily="34" charset="0"/>
        </a:defRPr>
      </a:lvl6pPr>
      <a:lvl7pPr marL="914400" algn="ctr" rtl="0" fontAlgn="base">
        <a:spcBef>
          <a:spcPct val="0"/>
        </a:spcBef>
        <a:spcAft>
          <a:spcPct val="0"/>
        </a:spcAft>
        <a:defRPr sz="4400">
          <a:solidFill>
            <a:srgbClr val="1F3E5F"/>
          </a:solidFill>
          <a:latin typeface="Calibri" pitchFamily="34" charset="0"/>
        </a:defRPr>
      </a:lvl7pPr>
      <a:lvl8pPr marL="1371600" algn="ctr" rtl="0" fontAlgn="base">
        <a:spcBef>
          <a:spcPct val="0"/>
        </a:spcBef>
        <a:spcAft>
          <a:spcPct val="0"/>
        </a:spcAft>
        <a:defRPr sz="4400">
          <a:solidFill>
            <a:srgbClr val="1F3E5F"/>
          </a:solidFill>
          <a:latin typeface="Calibri" pitchFamily="34" charset="0"/>
        </a:defRPr>
      </a:lvl8pPr>
      <a:lvl9pPr marL="1828800" algn="ctr" rtl="0" fontAlgn="base">
        <a:spcBef>
          <a:spcPct val="0"/>
        </a:spcBef>
        <a:spcAft>
          <a:spcPct val="0"/>
        </a:spcAft>
        <a:defRPr sz="4400">
          <a:solidFill>
            <a:srgbClr val="1F3E5F"/>
          </a:solidFill>
          <a:latin typeface="Calibri" pitchFamily="34" charset="0"/>
        </a:defRPr>
      </a:lvl9pPr>
    </p:titleStyle>
    <p:bodyStyle>
      <a:lvl1pPr marL="342900" indent="-342900" algn="l" rtl="0" eaLnBrk="0" fontAlgn="base" hangingPunct="0">
        <a:spcBef>
          <a:spcPct val="20000"/>
        </a:spcBef>
        <a:spcAft>
          <a:spcPct val="0"/>
        </a:spcAft>
        <a:buClr>
          <a:srgbClr val="2F5C8E"/>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F5C8E"/>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F5C8E"/>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F5C8E"/>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F5C8E"/>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B30E57-1583-4753-A23C-44B8B07EAB7D}" type="datetimeFigureOut">
              <a:rPr lang="es-CL">
                <a:solidFill>
                  <a:srgbClr val="000000">
                    <a:tint val="75000"/>
                  </a:srgbClr>
                </a:solidFill>
              </a:rPr>
              <a:pPr>
                <a:defRPr/>
              </a:pPr>
              <a:t>30-10-2015</a:t>
            </a:fld>
            <a:endParaRPr lang="es-CL">
              <a:solidFill>
                <a:srgbClr val="000000">
                  <a:tint val="75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L">
              <a:solidFill>
                <a:srgbClr val="000000">
                  <a:tint val="75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7E499BC8-5EF5-412F-B2BB-21B729D55A76}" type="slidenum">
              <a:rPr lang="es-CL" altLang="es-CL">
                <a:cs typeface="Arial" panose="020B0604020202020204" pitchFamily="34" charset="0"/>
              </a:rPr>
              <a:pPr fontAlgn="base">
                <a:spcBef>
                  <a:spcPct val="0"/>
                </a:spcBef>
                <a:spcAft>
                  <a:spcPct val="0"/>
                </a:spcAft>
                <a:defRPr/>
              </a:pPr>
              <a:t>‹Nº›</a:t>
            </a:fld>
            <a:endParaRPr lang="es-CL" altLang="es-CL">
              <a:cs typeface="Arial" panose="020B0604020202020204" pitchFamily="34" charset="0"/>
            </a:endParaRPr>
          </a:p>
        </p:txBody>
      </p:sp>
    </p:spTree>
    <p:extLst>
      <p:ext uri="{BB962C8B-B14F-4D97-AF65-F5344CB8AC3E}">
        <p14:creationId xmlns:p14="http://schemas.microsoft.com/office/powerpoint/2010/main" val="1923360715"/>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kern="1200">
          <a:solidFill>
            <a:srgbClr val="1F3E5F"/>
          </a:solidFill>
          <a:latin typeface="+mj-lt"/>
          <a:ea typeface="+mj-ea"/>
          <a:cs typeface="+mj-cs"/>
        </a:defRPr>
      </a:lvl1pPr>
      <a:lvl2pPr algn="ctr" rtl="0" eaLnBrk="0" fontAlgn="base" hangingPunct="0">
        <a:spcBef>
          <a:spcPct val="0"/>
        </a:spcBef>
        <a:spcAft>
          <a:spcPct val="0"/>
        </a:spcAft>
        <a:defRPr sz="4400">
          <a:solidFill>
            <a:srgbClr val="1F3E5F"/>
          </a:solidFill>
          <a:latin typeface="Calibri" pitchFamily="34" charset="0"/>
        </a:defRPr>
      </a:lvl2pPr>
      <a:lvl3pPr algn="ctr" rtl="0" eaLnBrk="0" fontAlgn="base" hangingPunct="0">
        <a:spcBef>
          <a:spcPct val="0"/>
        </a:spcBef>
        <a:spcAft>
          <a:spcPct val="0"/>
        </a:spcAft>
        <a:defRPr sz="4400">
          <a:solidFill>
            <a:srgbClr val="1F3E5F"/>
          </a:solidFill>
          <a:latin typeface="Calibri" pitchFamily="34" charset="0"/>
        </a:defRPr>
      </a:lvl3pPr>
      <a:lvl4pPr algn="ctr" rtl="0" eaLnBrk="0" fontAlgn="base" hangingPunct="0">
        <a:spcBef>
          <a:spcPct val="0"/>
        </a:spcBef>
        <a:spcAft>
          <a:spcPct val="0"/>
        </a:spcAft>
        <a:defRPr sz="4400">
          <a:solidFill>
            <a:srgbClr val="1F3E5F"/>
          </a:solidFill>
          <a:latin typeface="Calibri" pitchFamily="34" charset="0"/>
        </a:defRPr>
      </a:lvl4pPr>
      <a:lvl5pPr algn="ctr" rtl="0" eaLnBrk="0" fontAlgn="base" hangingPunct="0">
        <a:spcBef>
          <a:spcPct val="0"/>
        </a:spcBef>
        <a:spcAft>
          <a:spcPct val="0"/>
        </a:spcAft>
        <a:defRPr sz="4400">
          <a:solidFill>
            <a:srgbClr val="1F3E5F"/>
          </a:solidFill>
          <a:latin typeface="Calibri" pitchFamily="34" charset="0"/>
        </a:defRPr>
      </a:lvl5pPr>
      <a:lvl6pPr marL="457200" algn="ctr" rtl="0" fontAlgn="base">
        <a:spcBef>
          <a:spcPct val="0"/>
        </a:spcBef>
        <a:spcAft>
          <a:spcPct val="0"/>
        </a:spcAft>
        <a:defRPr sz="4400">
          <a:solidFill>
            <a:srgbClr val="1F3E5F"/>
          </a:solidFill>
          <a:latin typeface="Calibri" pitchFamily="34" charset="0"/>
        </a:defRPr>
      </a:lvl6pPr>
      <a:lvl7pPr marL="914400" algn="ctr" rtl="0" fontAlgn="base">
        <a:spcBef>
          <a:spcPct val="0"/>
        </a:spcBef>
        <a:spcAft>
          <a:spcPct val="0"/>
        </a:spcAft>
        <a:defRPr sz="4400">
          <a:solidFill>
            <a:srgbClr val="1F3E5F"/>
          </a:solidFill>
          <a:latin typeface="Calibri" pitchFamily="34" charset="0"/>
        </a:defRPr>
      </a:lvl7pPr>
      <a:lvl8pPr marL="1371600" algn="ctr" rtl="0" fontAlgn="base">
        <a:spcBef>
          <a:spcPct val="0"/>
        </a:spcBef>
        <a:spcAft>
          <a:spcPct val="0"/>
        </a:spcAft>
        <a:defRPr sz="4400">
          <a:solidFill>
            <a:srgbClr val="1F3E5F"/>
          </a:solidFill>
          <a:latin typeface="Calibri" pitchFamily="34" charset="0"/>
        </a:defRPr>
      </a:lvl8pPr>
      <a:lvl9pPr marL="1828800" algn="ctr" rtl="0" fontAlgn="base">
        <a:spcBef>
          <a:spcPct val="0"/>
        </a:spcBef>
        <a:spcAft>
          <a:spcPct val="0"/>
        </a:spcAft>
        <a:defRPr sz="4400">
          <a:solidFill>
            <a:srgbClr val="1F3E5F"/>
          </a:solidFill>
          <a:latin typeface="Calibri" pitchFamily="34" charset="0"/>
        </a:defRPr>
      </a:lvl9pPr>
    </p:titleStyle>
    <p:bodyStyle>
      <a:lvl1pPr marL="342900" indent="-342900" algn="l" rtl="0" eaLnBrk="0" fontAlgn="base" hangingPunct="0">
        <a:spcBef>
          <a:spcPct val="20000"/>
        </a:spcBef>
        <a:spcAft>
          <a:spcPct val="0"/>
        </a:spcAft>
        <a:buClr>
          <a:srgbClr val="2F5C8E"/>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F5C8E"/>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F5C8E"/>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F5C8E"/>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F5C8E"/>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smtClean="0"/>
              <a:t>Clic para editar título</a:t>
            </a:r>
            <a:endParaRPr lang="es-ES" altLang="es-MX"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smtClean="0"/>
              <a:t>Haga clic para modificar el estilo de texto del patrón</a:t>
            </a:r>
          </a:p>
          <a:p>
            <a:pPr lvl="1"/>
            <a:r>
              <a:rPr lang="es-ES_tradnl" altLang="es-MX" smtClean="0"/>
              <a:t>Segundo nivel</a:t>
            </a:r>
          </a:p>
          <a:p>
            <a:pPr lvl="2"/>
            <a:r>
              <a:rPr lang="es-ES_tradnl" altLang="es-MX" smtClean="0"/>
              <a:t>Tercer nivel</a:t>
            </a:r>
          </a:p>
          <a:p>
            <a:pPr lvl="3"/>
            <a:r>
              <a:rPr lang="es-ES_tradnl" altLang="es-MX" smtClean="0"/>
              <a:t>Cuarto nivel</a:t>
            </a:r>
          </a:p>
          <a:p>
            <a:pPr lvl="4"/>
            <a:r>
              <a:rPr lang="es-ES_tradnl" altLang="es-MX" smtClean="0"/>
              <a:t>Quinto nivel</a:t>
            </a:r>
            <a:endParaRPr lang="es-ES" altLang="es-MX"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457200">
              <a:defRPr/>
            </a:pPr>
            <a:fld id="{EEFBB7EF-8705-4047-B606-FC7D721DBACC}" type="datetimeFigureOut">
              <a:rPr lang="es-ES">
                <a:solidFill>
                  <a:prstClr val="black">
                    <a:tint val="75000"/>
                  </a:prstClr>
                </a:solidFill>
              </a:rPr>
              <a:pPr defTabSz="457200">
                <a:defRPr/>
              </a:pPr>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457200">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19C97848-A34F-485F-8B34-0610DC8553D9}" type="slidenum">
              <a:rPr lang="es-ES" altLang="es-MX">
                <a:cs typeface="Arial" panose="020B0604020202020204" pitchFamily="34" charset="0"/>
              </a:rPr>
              <a:pPr defTabSz="457200" fontAlgn="base">
                <a:spcBef>
                  <a:spcPct val="0"/>
                </a:spcBef>
                <a:spcAft>
                  <a:spcPct val="0"/>
                </a:spcAft>
                <a:defRPr/>
              </a:pPr>
              <a:t>‹Nº›</a:t>
            </a:fld>
            <a:endParaRPr lang="es-ES" altLang="es-MX">
              <a:cs typeface="Arial" panose="020B0604020202020204" pitchFamily="34" charset="0"/>
            </a:endParaRPr>
          </a:p>
        </p:txBody>
      </p:sp>
    </p:spTree>
    <p:extLst>
      <p:ext uri="{BB962C8B-B14F-4D97-AF65-F5344CB8AC3E}">
        <p14:creationId xmlns:p14="http://schemas.microsoft.com/office/powerpoint/2010/main" val="45954064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smtClean="0"/>
              <a:t>Clic para editar título</a:t>
            </a:r>
            <a:endParaRPr lang="es-ES" altLang="es-MX"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smtClean="0"/>
              <a:t>Haga clic para modificar el estilo de texto del patrón</a:t>
            </a:r>
          </a:p>
          <a:p>
            <a:pPr lvl="1"/>
            <a:r>
              <a:rPr lang="es-ES_tradnl" altLang="es-MX" smtClean="0"/>
              <a:t>Segundo nivel</a:t>
            </a:r>
          </a:p>
          <a:p>
            <a:pPr lvl="2"/>
            <a:r>
              <a:rPr lang="es-ES_tradnl" altLang="es-MX" smtClean="0"/>
              <a:t>Tercer nivel</a:t>
            </a:r>
          </a:p>
          <a:p>
            <a:pPr lvl="3"/>
            <a:r>
              <a:rPr lang="es-ES_tradnl" altLang="es-MX" smtClean="0"/>
              <a:t>Cuarto nivel</a:t>
            </a:r>
          </a:p>
          <a:p>
            <a:pPr lvl="4"/>
            <a:r>
              <a:rPr lang="es-ES_tradnl" altLang="es-MX" smtClean="0"/>
              <a:t>Quinto nivel</a:t>
            </a:r>
            <a:endParaRPr lang="es-ES" altLang="es-MX"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457200">
              <a:defRPr/>
            </a:pPr>
            <a:fld id="{EEFBB7EF-8705-4047-B606-FC7D721DBACC}" type="datetimeFigureOut">
              <a:rPr lang="es-ES">
                <a:solidFill>
                  <a:prstClr val="black">
                    <a:tint val="75000"/>
                  </a:prstClr>
                </a:solidFill>
              </a:rPr>
              <a:pPr defTabSz="457200">
                <a:defRPr/>
              </a:pPr>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457200">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19C97848-A34F-485F-8B34-0610DC8553D9}" type="slidenum">
              <a:rPr lang="es-ES" altLang="es-MX">
                <a:cs typeface="Arial" panose="020B0604020202020204" pitchFamily="34" charset="0"/>
              </a:rPr>
              <a:pPr defTabSz="457200" fontAlgn="base">
                <a:spcBef>
                  <a:spcPct val="0"/>
                </a:spcBef>
                <a:spcAft>
                  <a:spcPct val="0"/>
                </a:spcAft>
                <a:defRPr/>
              </a:pPr>
              <a:t>‹Nº›</a:t>
            </a:fld>
            <a:endParaRPr lang="es-ES" altLang="es-MX">
              <a:cs typeface="Arial" panose="020B0604020202020204" pitchFamily="34" charset="0"/>
            </a:endParaRPr>
          </a:p>
        </p:txBody>
      </p:sp>
    </p:spTree>
    <p:extLst>
      <p:ext uri="{BB962C8B-B14F-4D97-AF65-F5344CB8AC3E}">
        <p14:creationId xmlns:p14="http://schemas.microsoft.com/office/powerpoint/2010/main" val="3906232270"/>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smtClean="0"/>
              <a:t>Clic para editar título</a:t>
            </a:r>
            <a:endParaRPr lang="es-ES" altLang="es-MX"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smtClean="0"/>
              <a:t>Haga clic para modificar el estilo de texto del patrón</a:t>
            </a:r>
          </a:p>
          <a:p>
            <a:pPr lvl="1"/>
            <a:r>
              <a:rPr lang="es-ES_tradnl" altLang="es-MX" smtClean="0"/>
              <a:t>Segundo nivel</a:t>
            </a:r>
          </a:p>
          <a:p>
            <a:pPr lvl="2"/>
            <a:r>
              <a:rPr lang="es-ES_tradnl" altLang="es-MX" smtClean="0"/>
              <a:t>Tercer nivel</a:t>
            </a:r>
          </a:p>
          <a:p>
            <a:pPr lvl="3"/>
            <a:r>
              <a:rPr lang="es-ES_tradnl" altLang="es-MX" smtClean="0"/>
              <a:t>Cuarto nivel</a:t>
            </a:r>
          </a:p>
          <a:p>
            <a:pPr lvl="4"/>
            <a:r>
              <a:rPr lang="es-ES_tradnl" altLang="es-MX" smtClean="0"/>
              <a:t>Quinto nivel</a:t>
            </a:r>
            <a:endParaRPr lang="es-ES" altLang="es-MX"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457200">
              <a:defRPr/>
            </a:pPr>
            <a:fld id="{EEFBB7EF-8705-4047-B606-FC7D721DBACC}" type="datetimeFigureOut">
              <a:rPr lang="es-ES">
                <a:solidFill>
                  <a:prstClr val="black">
                    <a:tint val="75000"/>
                  </a:prstClr>
                </a:solidFill>
              </a:rPr>
              <a:pPr defTabSz="457200">
                <a:defRPr/>
              </a:pPr>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457200">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19C97848-A34F-485F-8B34-0610DC8553D9}" type="slidenum">
              <a:rPr lang="es-ES" altLang="es-MX">
                <a:cs typeface="Arial" panose="020B0604020202020204" pitchFamily="34" charset="0"/>
              </a:rPr>
              <a:pPr defTabSz="457200" fontAlgn="base">
                <a:spcBef>
                  <a:spcPct val="0"/>
                </a:spcBef>
                <a:spcAft>
                  <a:spcPct val="0"/>
                </a:spcAft>
                <a:defRPr/>
              </a:pPr>
              <a:t>‹Nº›</a:t>
            </a:fld>
            <a:endParaRPr lang="es-ES" altLang="es-MX">
              <a:cs typeface="Arial" panose="020B0604020202020204" pitchFamily="34" charset="0"/>
            </a:endParaRPr>
          </a:p>
        </p:txBody>
      </p:sp>
    </p:spTree>
    <p:extLst>
      <p:ext uri="{BB962C8B-B14F-4D97-AF65-F5344CB8AC3E}">
        <p14:creationId xmlns:p14="http://schemas.microsoft.com/office/powerpoint/2010/main" val="2964146038"/>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smtClean="0"/>
              <a:t>Clic para editar título</a:t>
            </a:r>
            <a:endParaRPr lang="es-ES" altLang="es-MX"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smtClean="0"/>
              <a:t>Haga clic para modificar el estilo de texto del patrón</a:t>
            </a:r>
          </a:p>
          <a:p>
            <a:pPr lvl="1"/>
            <a:r>
              <a:rPr lang="es-ES_tradnl" altLang="es-MX" smtClean="0"/>
              <a:t>Segundo nivel</a:t>
            </a:r>
          </a:p>
          <a:p>
            <a:pPr lvl="2"/>
            <a:r>
              <a:rPr lang="es-ES_tradnl" altLang="es-MX" smtClean="0"/>
              <a:t>Tercer nivel</a:t>
            </a:r>
          </a:p>
          <a:p>
            <a:pPr lvl="3"/>
            <a:r>
              <a:rPr lang="es-ES_tradnl" altLang="es-MX" smtClean="0"/>
              <a:t>Cuarto nivel</a:t>
            </a:r>
          </a:p>
          <a:p>
            <a:pPr lvl="4"/>
            <a:r>
              <a:rPr lang="es-ES_tradnl" altLang="es-MX" smtClean="0"/>
              <a:t>Quinto nivel</a:t>
            </a:r>
            <a:endParaRPr lang="es-ES" altLang="es-MX"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457200">
              <a:defRPr/>
            </a:pPr>
            <a:fld id="{EEFBB7EF-8705-4047-B606-FC7D721DBACC}" type="datetimeFigureOut">
              <a:rPr lang="es-ES">
                <a:solidFill>
                  <a:prstClr val="black">
                    <a:tint val="75000"/>
                  </a:prstClr>
                </a:solidFill>
              </a:rPr>
              <a:pPr defTabSz="457200">
                <a:defRPr/>
              </a:pPr>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457200">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19C97848-A34F-485F-8B34-0610DC8553D9}" type="slidenum">
              <a:rPr lang="es-ES" altLang="es-MX">
                <a:cs typeface="Arial" panose="020B0604020202020204" pitchFamily="34" charset="0"/>
              </a:rPr>
              <a:pPr defTabSz="457200" fontAlgn="base">
                <a:spcBef>
                  <a:spcPct val="0"/>
                </a:spcBef>
                <a:spcAft>
                  <a:spcPct val="0"/>
                </a:spcAft>
                <a:defRPr/>
              </a:pPr>
              <a:t>‹Nº›</a:t>
            </a:fld>
            <a:endParaRPr lang="es-ES" altLang="es-MX">
              <a:cs typeface="Arial" panose="020B0604020202020204" pitchFamily="34" charset="0"/>
            </a:endParaRPr>
          </a:p>
        </p:txBody>
      </p:sp>
    </p:spTree>
    <p:extLst>
      <p:ext uri="{BB962C8B-B14F-4D97-AF65-F5344CB8AC3E}">
        <p14:creationId xmlns:p14="http://schemas.microsoft.com/office/powerpoint/2010/main" val="347233051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smtClean="0"/>
              <a:t>Clic para editar título</a:t>
            </a:r>
            <a:endParaRPr lang="es-ES" altLang="es-MX"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smtClean="0"/>
              <a:t>Haga clic para modificar el estilo de texto del patrón</a:t>
            </a:r>
          </a:p>
          <a:p>
            <a:pPr lvl="1"/>
            <a:r>
              <a:rPr lang="es-ES_tradnl" altLang="es-MX" smtClean="0"/>
              <a:t>Segundo nivel</a:t>
            </a:r>
          </a:p>
          <a:p>
            <a:pPr lvl="2"/>
            <a:r>
              <a:rPr lang="es-ES_tradnl" altLang="es-MX" smtClean="0"/>
              <a:t>Tercer nivel</a:t>
            </a:r>
          </a:p>
          <a:p>
            <a:pPr lvl="3"/>
            <a:r>
              <a:rPr lang="es-ES_tradnl" altLang="es-MX" smtClean="0"/>
              <a:t>Cuarto nivel</a:t>
            </a:r>
          </a:p>
          <a:p>
            <a:pPr lvl="4"/>
            <a:r>
              <a:rPr lang="es-ES_tradnl" altLang="es-MX" smtClean="0"/>
              <a:t>Quinto nivel</a:t>
            </a:r>
            <a:endParaRPr lang="es-ES" altLang="es-MX"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457200">
              <a:defRPr/>
            </a:pPr>
            <a:fld id="{EEFBB7EF-8705-4047-B606-FC7D721DBACC}" type="datetimeFigureOut">
              <a:rPr lang="es-ES">
                <a:solidFill>
                  <a:prstClr val="black">
                    <a:tint val="75000"/>
                  </a:prstClr>
                </a:solidFill>
              </a:rPr>
              <a:pPr defTabSz="457200">
                <a:defRPr/>
              </a:pPr>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457200">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19C97848-A34F-485F-8B34-0610DC8553D9}" type="slidenum">
              <a:rPr lang="es-ES" altLang="es-MX">
                <a:cs typeface="Arial" panose="020B0604020202020204" pitchFamily="34" charset="0"/>
              </a:rPr>
              <a:pPr defTabSz="457200" fontAlgn="base">
                <a:spcBef>
                  <a:spcPct val="0"/>
                </a:spcBef>
                <a:spcAft>
                  <a:spcPct val="0"/>
                </a:spcAft>
                <a:defRPr/>
              </a:pPr>
              <a:t>‹Nº›</a:t>
            </a:fld>
            <a:endParaRPr lang="es-ES" altLang="es-MX">
              <a:cs typeface="Arial" panose="020B0604020202020204" pitchFamily="34" charset="0"/>
            </a:endParaRPr>
          </a:p>
        </p:txBody>
      </p:sp>
    </p:spTree>
    <p:extLst>
      <p:ext uri="{BB962C8B-B14F-4D97-AF65-F5344CB8AC3E}">
        <p14:creationId xmlns:p14="http://schemas.microsoft.com/office/powerpoint/2010/main" val="2676862148"/>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smtClean="0"/>
              <a:t>Clic para editar título</a:t>
            </a:r>
            <a:endParaRPr lang="es-ES" altLang="es-MX"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smtClean="0"/>
              <a:t>Haga clic para modificar el estilo de texto del patrón</a:t>
            </a:r>
          </a:p>
          <a:p>
            <a:pPr lvl="1"/>
            <a:r>
              <a:rPr lang="es-ES_tradnl" altLang="es-MX" smtClean="0"/>
              <a:t>Segundo nivel</a:t>
            </a:r>
          </a:p>
          <a:p>
            <a:pPr lvl="2"/>
            <a:r>
              <a:rPr lang="es-ES_tradnl" altLang="es-MX" smtClean="0"/>
              <a:t>Tercer nivel</a:t>
            </a:r>
          </a:p>
          <a:p>
            <a:pPr lvl="3"/>
            <a:r>
              <a:rPr lang="es-ES_tradnl" altLang="es-MX" smtClean="0"/>
              <a:t>Cuarto nivel</a:t>
            </a:r>
          </a:p>
          <a:p>
            <a:pPr lvl="4"/>
            <a:r>
              <a:rPr lang="es-ES_tradnl" altLang="es-MX" smtClean="0"/>
              <a:t>Quinto nivel</a:t>
            </a:r>
            <a:endParaRPr lang="es-ES" altLang="es-MX"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457200">
              <a:defRPr/>
            </a:pPr>
            <a:fld id="{EEFBB7EF-8705-4047-B606-FC7D721DBACC}" type="datetimeFigureOut">
              <a:rPr lang="es-ES">
                <a:solidFill>
                  <a:prstClr val="black">
                    <a:tint val="75000"/>
                  </a:prstClr>
                </a:solidFill>
              </a:rPr>
              <a:pPr defTabSz="457200">
                <a:defRPr/>
              </a:pPr>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457200">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19C97848-A34F-485F-8B34-0610DC8553D9}" type="slidenum">
              <a:rPr lang="es-ES" altLang="es-MX">
                <a:cs typeface="Arial" panose="020B0604020202020204" pitchFamily="34" charset="0"/>
              </a:rPr>
              <a:pPr defTabSz="457200" fontAlgn="base">
                <a:spcBef>
                  <a:spcPct val="0"/>
                </a:spcBef>
                <a:spcAft>
                  <a:spcPct val="0"/>
                </a:spcAft>
                <a:defRPr/>
              </a:pPr>
              <a:t>‹Nº›</a:t>
            </a:fld>
            <a:endParaRPr lang="es-ES" altLang="es-MX">
              <a:cs typeface="Arial" panose="020B0604020202020204" pitchFamily="34" charset="0"/>
            </a:endParaRPr>
          </a:p>
        </p:txBody>
      </p:sp>
    </p:spTree>
    <p:extLst>
      <p:ext uri="{BB962C8B-B14F-4D97-AF65-F5344CB8AC3E}">
        <p14:creationId xmlns:p14="http://schemas.microsoft.com/office/powerpoint/2010/main" val="35697607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CF8A4F-09FA-1349-9FB7-84005680DE0E}" type="datetimeFigureOut">
              <a:rPr lang="es-ES" smtClean="0">
                <a:solidFill>
                  <a:prstClr val="black">
                    <a:tint val="75000"/>
                  </a:prstClr>
                </a:solidFill>
              </a:rPr>
              <a:pPr defTabSz="457200"/>
              <a:t>30/10/2015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D146766-5104-3943-84EF-1B8DB7261274}"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963016800"/>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8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6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5.png"/><Relationship Id="rId3" Type="http://schemas.openxmlformats.org/officeDocument/2006/relationships/image" Target="../media/image19.jpeg"/><Relationship Id="rId7" Type="http://schemas.openxmlformats.org/officeDocument/2006/relationships/image" Target="../media/image22.png"/><Relationship Id="rId12"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8.xml"/><Relationship Id="rId6" Type="http://schemas.openxmlformats.org/officeDocument/2006/relationships/image" Target="../media/image21.png"/><Relationship Id="rId11" Type="http://schemas.openxmlformats.org/officeDocument/2006/relationships/slide" Target="slide5.xml"/><Relationship Id="rId5" Type="http://schemas.openxmlformats.org/officeDocument/2006/relationships/image" Target="../media/image20.jpeg"/><Relationship Id="rId10" Type="http://schemas.openxmlformats.org/officeDocument/2006/relationships/slide" Target="slide3.xml"/><Relationship Id="rId4" Type="http://schemas.openxmlformats.org/officeDocument/2006/relationships/slide" Target="slide4.xml"/><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8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6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17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199.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0.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mariaelena.barrera@cacei.org.mx" TargetMode="External"/><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hyperlink" Target="mailto:froylan.perez@cacei.org.mx" TargetMode="External"/><Relationship Id="rId5" Type="http://schemas.openxmlformats.org/officeDocument/2006/relationships/hyperlink" Target="mailto:enrique.tenorio@cacei.org.mx" TargetMode="External"/><Relationship Id="rId4" Type="http://schemas.openxmlformats.org/officeDocument/2006/relationships/hyperlink" Target="mailto:mario.enriquez@cacei.org.m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cid:image006.png@01CFE874.C26FF040" TargetMode="Externa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1.png"/><Relationship Id="rId7"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image" Target="../media/image12.jpeg"/><Relationship Id="rId5" Type="http://schemas.openxmlformats.org/officeDocument/2006/relationships/hyperlink" Target="http://www.google.com.mx/url?sa=i&amp;rct=j&amp;q=&amp;esrc=s&amp;source=images&amp;cd=&amp;cad=rja&amp;uact=8&amp;ved=0CAcQjRw&amp;url=http://masuhebo.blogspot.com/2013/02/poema-una-estrella-quien-eres-tu-lucero.html&amp;ei=VMpLVfreCMXAtQW8_oD4Bg&amp;bvm=bv.92765956,d.aWw&amp;psig=AFQjCNHtO1hbmKltU3-Gd0yusgRC9YBypw&amp;ust=1431116751862630" TargetMode="External"/><Relationship Id="rId10" Type="http://schemas.openxmlformats.org/officeDocument/2006/relationships/slide" Target="slide4.xml"/><Relationship Id="rId4" Type="http://schemas.openxmlformats.org/officeDocument/2006/relationships/slide" Target="slide7.xml"/><Relationship Id="rId9"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ved=0CAcQjRw&amp;url=http://masuhebo.blogspot.com/2013/02/poema-una-estrella-quien-eres-tu-lucero.html&amp;ei=VMpLVfreCMXAtQW8_oD4Bg&amp;bvm=bv.92765956,d.aWw&amp;psig=AFQjCNHtO1hbmKltU3-Gd0yusgRC9YBypw&amp;ust=1431116751862630" TargetMode="External"/><Relationship Id="rId2" Type="http://schemas.openxmlformats.org/officeDocument/2006/relationships/image" Target="../media/image6.png"/><Relationship Id="rId1" Type="http://schemas.openxmlformats.org/officeDocument/2006/relationships/slideLayout" Target="../slideLayouts/slideLayout4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png"/><Relationship Id="rId7" Type="http://schemas.openxmlformats.org/officeDocument/2006/relationships/slide" Target="slide3.xml"/><Relationship Id="rId2" Type="http://schemas.openxmlformats.org/officeDocument/2006/relationships/slideLayout" Target="../slideLayouts/slideLayout56.xml"/><Relationship Id="rId1" Type="http://schemas.openxmlformats.org/officeDocument/2006/relationships/themeOverride" Target="../theme/themeOverride2.xml"/><Relationship Id="rId6" Type="http://schemas.openxmlformats.org/officeDocument/2006/relationships/slide" Target="slide2.xml"/><Relationship Id="rId5" Type="http://schemas.openxmlformats.org/officeDocument/2006/relationships/slide" Target="slide5.xml"/><Relationship Id="rId4" Type="http://schemas.openxmlformats.org/officeDocument/2006/relationships/hyperlink" Target="http://www.google.com.mx/url?sa=i&amp;rct=j&amp;q=&amp;esrc=s&amp;source=images&amp;cd=&amp;cad=rja&amp;uact=8&amp;ved=0CAcQjRw&amp;url=http://masuhebo.blogspot.com/2013/02/poema-una-estrella-quien-eres-tu-lucero.html&amp;ei=VMpLVfreCMXAtQW8_oD4Bg&amp;bvm=bv.92765956,d.aWw&amp;psig=AFQjCNHtO1hbmKltU3-Gd0yusgRC9YBypw&amp;ust=14311167518626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43808" y="2590919"/>
            <a:ext cx="5435168" cy="1486153"/>
          </a:xfrm>
        </p:spPr>
        <p:txBody>
          <a:bodyPr anchor="ctr">
            <a:normAutofit/>
          </a:bodyPr>
          <a:lstStyle/>
          <a:p>
            <a:pPr>
              <a:lnSpc>
                <a:spcPct val="110000"/>
              </a:lnSpc>
            </a:pPr>
            <a:r>
              <a:rPr lang="es-MX"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Acreditación de programas de ingeniería en México: retos y prospectiva</a:t>
            </a:r>
            <a:endPar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155575" y="52804"/>
            <a:ext cx="4751388" cy="1077218"/>
          </a:xfrm>
          <a:prstGeom prst="rect">
            <a:avLst/>
          </a:prstGeom>
          <a:noFill/>
        </p:spPr>
        <p:txBody>
          <a:bodyPr>
            <a:spAutoFit/>
          </a:bodyPr>
          <a:lstStyle/>
          <a:p>
            <a:pPr algn="r" defTabSz="457200">
              <a:spcBef>
                <a:spcPct val="0"/>
              </a:spcBef>
              <a:defRPr/>
            </a:pPr>
            <a:r>
              <a:rPr lang="es-MX" sz="3200" b="1" dirty="0">
                <a:ln>
                  <a:solidFill>
                    <a:sysClr val="windowText" lastClr="000000"/>
                  </a:solidFill>
                </a:ln>
                <a:solidFill>
                  <a:prstClr val="white"/>
                </a:solidFill>
              </a:rPr>
              <a:t>¿Qué está haciendo </a:t>
            </a:r>
            <a:r>
              <a:rPr lang="es-MX" sz="3200" b="1" dirty="0" smtClean="0">
                <a:ln>
                  <a:solidFill>
                    <a:sysClr val="windowText" lastClr="000000"/>
                  </a:solidFill>
                </a:ln>
                <a:solidFill>
                  <a:prstClr val="white"/>
                </a:solidFill>
              </a:rPr>
              <a:t>el CACEI</a:t>
            </a:r>
            <a:r>
              <a:rPr lang="es-MX" sz="3200" b="1" dirty="0">
                <a:ln>
                  <a:solidFill>
                    <a:sysClr val="windowText" lastClr="000000"/>
                  </a:solidFill>
                </a:ln>
                <a:solidFill>
                  <a:prstClr val="white"/>
                </a:solidFill>
              </a:rPr>
              <a:t>?</a:t>
            </a:r>
          </a:p>
        </p:txBody>
      </p:sp>
      <p:pic>
        <p:nvPicPr>
          <p:cNvPr id="3" name="Picture 2" descr="C:\Users\MariaE.Barrera\AppData\Local\Microsoft\Windows\INetCache\IE\57CJ30CM\engineer-23810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119" y="2028607"/>
            <a:ext cx="3163887"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Elipse"/>
          <p:cNvSpPr/>
          <p:nvPr/>
        </p:nvSpPr>
        <p:spPr>
          <a:xfrm>
            <a:off x="646406" y="3547845"/>
            <a:ext cx="2271713" cy="1155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694" y="1296770"/>
            <a:ext cx="2286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906" y="1296770"/>
            <a:ext cx="2286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369" y="2877920"/>
            <a:ext cx="2286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769" y="4828957"/>
            <a:ext cx="2286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1402056" y="1515845"/>
            <a:ext cx="1600200" cy="831850"/>
          </a:xfrm>
          <a:prstGeom prst="rect">
            <a:avLst/>
          </a:prstGeom>
          <a:noFill/>
        </p:spPr>
        <p:txBody>
          <a:bodyPr>
            <a:spAutoFit/>
          </a:bodyPr>
          <a:lstStyle/>
          <a:p>
            <a:pPr algn="ctr">
              <a:defRPr/>
            </a:pPr>
            <a:r>
              <a:rPr lang="es-MX" sz="1600" dirty="0">
                <a:solidFill>
                  <a:prstClr val="white"/>
                </a:solidFill>
              </a:rPr>
              <a:t>Competencias </a:t>
            </a:r>
          </a:p>
          <a:p>
            <a:pPr algn="ctr">
              <a:defRPr/>
            </a:pPr>
            <a:r>
              <a:rPr lang="es-MX" sz="1600" dirty="0">
                <a:solidFill>
                  <a:prstClr val="white"/>
                </a:solidFill>
              </a:rPr>
              <a:t>Globales del ingeniero</a:t>
            </a:r>
          </a:p>
        </p:txBody>
      </p:sp>
      <p:sp>
        <p:nvSpPr>
          <p:cNvPr id="10" name="9 CuadroTexto"/>
          <p:cNvSpPr txBox="1"/>
          <p:nvPr/>
        </p:nvSpPr>
        <p:spPr>
          <a:xfrm>
            <a:off x="1062331" y="3663732"/>
            <a:ext cx="1439863" cy="923925"/>
          </a:xfrm>
          <a:prstGeom prst="rect">
            <a:avLst/>
          </a:prstGeom>
          <a:noFill/>
        </p:spPr>
        <p:txBody>
          <a:bodyPr>
            <a:spAutoFit/>
          </a:bodyPr>
          <a:lstStyle/>
          <a:p>
            <a:pPr algn="ctr">
              <a:defRPr/>
            </a:pPr>
            <a:r>
              <a:rPr lang="es-MX" dirty="0">
                <a:solidFill>
                  <a:prstClr val="white"/>
                </a:solidFill>
              </a:rPr>
              <a:t>Convenios con organismos </a:t>
            </a:r>
          </a:p>
        </p:txBody>
      </p:sp>
      <p:sp>
        <p:nvSpPr>
          <p:cNvPr id="11" name="10 CuadroTexto"/>
          <p:cNvSpPr txBox="1"/>
          <p:nvPr/>
        </p:nvSpPr>
        <p:spPr>
          <a:xfrm>
            <a:off x="897231" y="5116295"/>
            <a:ext cx="360363" cy="1200150"/>
          </a:xfrm>
          <a:prstGeom prst="rect">
            <a:avLst/>
          </a:prstGeom>
          <a:noFill/>
        </p:spPr>
        <p:txBody>
          <a:bodyPr>
            <a:spAutoFit/>
          </a:bodyPr>
          <a:lstStyle/>
          <a:p>
            <a:pPr>
              <a:defRPr/>
            </a:pPr>
            <a:r>
              <a:rPr lang="es-MX" dirty="0">
                <a:solidFill>
                  <a:prstClr val="black"/>
                </a:solidFill>
              </a:rPr>
              <a:t>ABET</a:t>
            </a:r>
          </a:p>
        </p:txBody>
      </p:sp>
      <p:sp>
        <p:nvSpPr>
          <p:cNvPr id="12" name="11 CuadroTexto"/>
          <p:cNvSpPr txBox="1"/>
          <p:nvPr/>
        </p:nvSpPr>
        <p:spPr>
          <a:xfrm>
            <a:off x="1546519" y="5116295"/>
            <a:ext cx="675891" cy="369332"/>
          </a:xfrm>
          <a:prstGeom prst="rect">
            <a:avLst/>
          </a:prstGeom>
          <a:noFill/>
        </p:spPr>
        <p:txBody>
          <a:bodyPr wrap="none">
            <a:spAutoFit/>
          </a:bodyPr>
          <a:lstStyle/>
          <a:p>
            <a:pPr>
              <a:defRPr/>
            </a:pPr>
            <a:r>
              <a:rPr lang="es-MX" dirty="0">
                <a:solidFill>
                  <a:prstClr val="black"/>
                </a:solidFill>
              </a:rPr>
              <a:t>CEAB</a:t>
            </a:r>
          </a:p>
        </p:txBody>
      </p:sp>
      <p:sp>
        <p:nvSpPr>
          <p:cNvPr id="13" name="12 CuadroTexto"/>
          <p:cNvSpPr txBox="1"/>
          <p:nvPr/>
        </p:nvSpPr>
        <p:spPr>
          <a:xfrm>
            <a:off x="1546519" y="5624295"/>
            <a:ext cx="955675" cy="369887"/>
          </a:xfrm>
          <a:prstGeom prst="rect">
            <a:avLst/>
          </a:prstGeom>
          <a:noFill/>
        </p:spPr>
        <p:txBody>
          <a:bodyPr>
            <a:spAutoFit/>
          </a:bodyPr>
          <a:lstStyle/>
          <a:p>
            <a:pPr>
              <a:defRPr/>
            </a:pPr>
            <a:r>
              <a:rPr lang="es-MX" dirty="0">
                <a:solidFill>
                  <a:prstClr val="black"/>
                </a:solidFill>
              </a:rPr>
              <a:t>ANECA</a:t>
            </a:r>
          </a:p>
        </p:txBody>
      </p:sp>
      <p:sp>
        <p:nvSpPr>
          <p:cNvPr id="14" name="13 CuadroTexto"/>
          <p:cNvSpPr txBox="1"/>
          <p:nvPr/>
        </p:nvSpPr>
        <p:spPr>
          <a:xfrm>
            <a:off x="1552869" y="6037045"/>
            <a:ext cx="957262" cy="369887"/>
          </a:xfrm>
          <a:prstGeom prst="rect">
            <a:avLst/>
          </a:prstGeom>
          <a:noFill/>
        </p:spPr>
        <p:txBody>
          <a:bodyPr>
            <a:spAutoFit/>
          </a:bodyPr>
          <a:lstStyle/>
          <a:p>
            <a:pPr>
              <a:defRPr/>
            </a:pPr>
            <a:r>
              <a:rPr lang="es-MX" dirty="0">
                <a:solidFill>
                  <a:prstClr val="black"/>
                </a:solidFill>
              </a:rPr>
              <a:t>WA</a:t>
            </a:r>
          </a:p>
        </p:txBody>
      </p:sp>
      <p:sp>
        <p:nvSpPr>
          <p:cNvPr id="15" name="14 CuadroTexto"/>
          <p:cNvSpPr txBox="1"/>
          <p:nvPr/>
        </p:nvSpPr>
        <p:spPr>
          <a:xfrm>
            <a:off x="5434306" y="1630759"/>
            <a:ext cx="1800225" cy="646113"/>
          </a:xfrm>
          <a:prstGeom prst="rect">
            <a:avLst/>
          </a:prstGeom>
          <a:noFill/>
        </p:spPr>
        <p:txBody>
          <a:bodyPr>
            <a:spAutoFit/>
          </a:bodyPr>
          <a:lstStyle/>
          <a:p>
            <a:pPr algn="ctr">
              <a:defRPr/>
            </a:pPr>
            <a:r>
              <a:rPr lang="es-MX" dirty="0">
                <a:solidFill>
                  <a:prstClr val="white"/>
                </a:solidFill>
              </a:rPr>
              <a:t>Reconocimiento mundial</a:t>
            </a:r>
          </a:p>
        </p:txBody>
      </p:sp>
      <p:sp>
        <p:nvSpPr>
          <p:cNvPr id="16" name="15 CuadroTexto"/>
          <p:cNvSpPr txBox="1"/>
          <p:nvPr/>
        </p:nvSpPr>
        <p:spPr>
          <a:xfrm>
            <a:off x="6651253" y="3136682"/>
            <a:ext cx="1881187" cy="647700"/>
          </a:xfrm>
          <a:prstGeom prst="rect">
            <a:avLst/>
          </a:prstGeom>
          <a:noFill/>
        </p:spPr>
        <p:txBody>
          <a:bodyPr>
            <a:spAutoFit/>
          </a:bodyPr>
          <a:lstStyle/>
          <a:p>
            <a:pPr algn="ctr">
              <a:defRPr/>
            </a:pPr>
            <a:r>
              <a:rPr lang="es-MX" dirty="0">
                <a:solidFill>
                  <a:prstClr val="white"/>
                </a:solidFill>
              </a:rPr>
              <a:t>Mayor empleabilidad</a:t>
            </a:r>
          </a:p>
        </p:txBody>
      </p:sp>
      <p:sp>
        <p:nvSpPr>
          <p:cNvPr id="17" name="16 CuadroTexto"/>
          <p:cNvSpPr txBox="1"/>
          <p:nvPr/>
        </p:nvSpPr>
        <p:spPr>
          <a:xfrm>
            <a:off x="5924277" y="5116295"/>
            <a:ext cx="1744067" cy="646331"/>
          </a:xfrm>
          <a:prstGeom prst="rect">
            <a:avLst/>
          </a:prstGeom>
          <a:noFill/>
        </p:spPr>
        <p:txBody>
          <a:bodyPr wrap="none">
            <a:spAutoFit/>
          </a:bodyPr>
          <a:lstStyle/>
          <a:p>
            <a:pPr algn="ctr">
              <a:defRPr/>
            </a:pPr>
            <a:r>
              <a:rPr lang="es-MX" dirty="0">
                <a:solidFill>
                  <a:prstClr val="white"/>
                </a:solidFill>
              </a:rPr>
              <a:t>Competencias </a:t>
            </a:r>
          </a:p>
          <a:p>
            <a:pPr>
              <a:defRPr/>
            </a:pPr>
            <a:r>
              <a:rPr lang="es-MX" dirty="0">
                <a:solidFill>
                  <a:prstClr val="white"/>
                </a:solidFill>
              </a:rPr>
              <a:t>contextualizadas</a:t>
            </a:r>
          </a:p>
        </p:txBody>
      </p:sp>
    </p:spTree>
    <p:extLst>
      <p:ext uri="{BB962C8B-B14F-4D97-AF65-F5344CB8AC3E}">
        <p14:creationId xmlns:p14="http://schemas.microsoft.com/office/powerpoint/2010/main" val="967483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endParaRPr lang="es-CL" altLang="es-CL" sz="3200" smtClean="0"/>
          </a:p>
        </p:txBody>
      </p:sp>
      <p:pic>
        <p:nvPicPr>
          <p:cNvPr id="19459" name="Picture 5" descr="http://contentmapas.didactalia.net/imagenes/Documentos/ImagenesSemanticas/1cfe9b27-4252-4e85-8242-70ff72d13014/6d786c07-f0f1-4b9a-a4ab-99d88f1dbc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15888"/>
            <a:ext cx="84328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CuadroTexto 1"/>
          <p:cNvSpPr txBox="1">
            <a:spLocks noChangeArrowheads="1"/>
          </p:cNvSpPr>
          <p:nvPr/>
        </p:nvSpPr>
        <p:spPr bwMode="auto">
          <a:xfrm>
            <a:off x="3995738" y="1611313"/>
            <a:ext cx="504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eaLnBrk="0" fontAlgn="base" hangingPunct="0">
              <a:spcBef>
                <a:spcPct val="0"/>
              </a:spcBef>
              <a:spcAft>
                <a:spcPct val="0"/>
              </a:spcAft>
              <a:buClrTx/>
              <a:buFontTx/>
              <a:buNone/>
            </a:pPr>
            <a:r>
              <a:rPr lang="es-ES" altLang="es-CL" sz="1100" b="1" smtClean="0">
                <a:solidFill>
                  <a:srgbClr val="FF0000"/>
                </a:solidFill>
                <a:latin typeface="Arial" panose="020B0604020202020204" pitchFamily="34" charset="0"/>
                <a:cs typeface="Arial" panose="020B0604020202020204" pitchFamily="34" charset="0"/>
              </a:rPr>
              <a:t>UK</a:t>
            </a:r>
            <a:endParaRPr lang="es-CL" altLang="es-CL" sz="1100" b="1" smtClean="0">
              <a:solidFill>
                <a:srgbClr val="FF0000"/>
              </a:solidFill>
              <a:latin typeface="Arial" panose="020B0604020202020204" pitchFamily="34" charset="0"/>
              <a:cs typeface="Arial" panose="020B0604020202020204" pitchFamily="34" charset="0"/>
            </a:endParaRPr>
          </a:p>
        </p:txBody>
      </p:sp>
      <p:sp>
        <p:nvSpPr>
          <p:cNvPr id="19461" name="CuadroTexto 5"/>
          <p:cNvSpPr txBox="1">
            <a:spLocks noChangeArrowheads="1"/>
          </p:cNvSpPr>
          <p:nvPr/>
        </p:nvSpPr>
        <p:spPr bwMode="auto">
          <a:xfrm>
            <a:off x="3743325" y="1822450"/>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eaLnBrk="0" fontAlgn="base" hangingPunct="0">
              <a:spcBef>
                <a:spcPct val="0"/>
              </a:spcBef>
              <a:spcAft>
                <a:spcPct val="0"/>
              </a:spcAft>
              <a:buClrTx/>
              <a:buFontTx/>
              <a:buNone/>
            </a:pPr>
            <a:r>
              <a:rPr lang="es-ES" altLang="es-CL" sz="1100" b="1" smtClean="0">
                <a:solidFill>
                  <a:srgbClr val="FF0000"/>
                </a:solidFill>
                <a:latin typeface="Arial" panose="020B0604020202020204" pitchFamily="34" charset="0"/>
                <a:cs typeface="Arial" panose="020B0604020202020204" pitchFamily="34" charset="0"/>
              </a:rPr>
              <a:t>IRLANDA</a:t>
            </a:r>
            <a:endParaRPr lang="es-CL" altLang="es-CL" sz="1100" b="1" smtClean="0">
              <a:solidFill>
                <a:srgbClr val="FF0000"/>
              </a:solidFill>
              <a:latin typeface="Arial" panose="020B0604020202020204" pitchFamily="34" charset="0"/>
              <a:cs typeface="Arial" panose="020B0604020202020204" pitchFamily="34" charset="0"/>
            </a:endParaRPr>
          </a:p>
        </p:txBody>
      </p:sp>
      <p:sp>
        <p:nvSpPr>
          <p:cNvPr id="19462" name="CuadroTexto 6"/>
          <p:cNvSpPr txBox="1">
            <a:spLocks noChangeArrowheads="1"/>
          </p:cNvSpPr>
          <p:nvPr/>
        </p:nvSpPr>
        <p:spPr bwMode="auto">
          <a:xfrm>
            <a:off x="5724525" y="1125538"/>
            <a:ext cx="935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RUSIA</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63" name="CuadroTexto 7"/>
          <p:cNvSpPr txBox="1">
            <a:spLocks noChangeArrowheads="1"/>
          </p:cNvSpPr>
          <p:nvPr/>
        </p:nvSpPr>
        <p:spPr bwMode="auto">
          <a:xfrm>
            <a:off x="4787900" y="1819275"/>
            <a:ext cx="936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TURQUÍA</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64" name="CuadroTexto 8"/>
          <p:cNvSpPr txBox="1">
            <a:spLocks noChangeArrowheads="1"/>
          </p:cNvSpPr>
          <p:nvPr/>
        </p:nvSpPr>
        <p:spPr bwMode="auto">
          <a:xfrm>
            <a:off x="5486400" y="2216150"/>
            <a:ext cx="1095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FF"/>
                </a:solidFill>
                <a:latin typeface="Arial" panose="020B0604020202020204" pitchFamily="34" charset="0"/>
                <a:cs typeface="Arial" panose="020B0604020202020204" pitchFamily="34" charset="0"/>
              </a:rPr>
              <a:t>PAQUISTAN</a:t>
            </a:r>
            <a:endParaRPr lang="es-CL" altLang="es-CL" sz="1100" b="1" smtClean="0">
              <a:solidFill>
                <a:srgbClr val="0000FF"/>
              </a:solidFill>
              <a:latin typeface="Arial" panose="020B0604020202020204" pitchFamily="34" charset="0"/>
              <a:cs typeface="Arial" panose="020B0604020202020204" pitchFamily="34" charset="0"/>
            </a:endParaRPr>
          </a:p>
        </p:txBody>
      </p:sp>
      <p:sp>
        <p:nvSpPr>
          <p:cNvPr id="19465" name="CuadroTexto 9"/>
          <p:cNvSpPr txBox="1">
            <a:spLocks noChangeArrowheads="1"/>
          </p:cNvSpPr>
          <p:nvPr/>
        </p:nvSpPr>
        <p:spPr bwMode="auto">
          <a:xfrm>
            <a:off x="5824538" y="2527300"/>
            <a:ext cx="936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INDIA</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66" name="CuadroTexto 10"/>
          <p:cNvSpPr txBox="1">
            <a:spLocks noChangeArrowheads="1"/>
          </p:cNvSpPr>
          <p:nvPr/>
        </p:nvSpPr>
        <p:spPr bwMode="auto">
          <a:xfrm>
            <a:off x="6372225" y="2105025"/>
            <a:ext cx="936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FF"/>
                </a:solidFill>
                <a:latin typeface="Arial" panose="020B0604020202020204" pitchFamily="34" charset="0"/>
                <a:cs typeface="Arial" panose="020B0604020202020204" pitchFamily="34" charset="0"/>
              </a:rPr>
              <a:t>CHINA</a:t>
            </a:r>
            <a:endParaRPr lang="es-CL" altLang="es-CL" sz="1100" b="1" smtClean="0">
              <a:solidFill>
                <a:srgbClr val="0000FF"/>
              </a:solidFill>
              <a:latin typeface="Arial" panose="020B0604020202020204" pitchFamily="34" charset="0"/>
              <a:cs typeface="Arial" panose="020B0604020202020204" pitchFamily="34" charset="0"/>
            </a:endParaRPr>
          </a:p>
        </p:txBody>
      </p:sp>
      <p:sp>
        <p:nvSpPr>
          <p:cNvPr id="19467" name="CuadroTexto 11"/>
          <p:cNvSpPr txBox="1">
            <a:spLocks noChangeArrowheads="1"/>
          </p:cNvSpPr>
          <p:nvPr/>
        </p:nvSpPr>
        <p:spPr bwMode="auto">
          <a:xfrm>
            <a:off x="5673725" y="2968625"/>
            <a:ext cx="1319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FF"/>
                </a:solidFill>
                <a:latin typeface="Arial" panose="020B0604020202020204" pitchFamily="34" charset="0"/>
                <a:cs typeface="Arial" panose="020B0604020202020204" pitchFamily="34" charset="0"/>
              </a:rPr>
              <a:t>BANGLADESH</a:t>
            </a:r>
            <a:endParaRPr lang="es-CL" altLang="es-CL" sz="1100" b="1" smtClean="0">
              <a:solidFill>
                <a:srgbClr val="0000FF"/>
              </a:solidFill>
              <a:latin typeface="Arial" panose="020B0604020202020204" pitchFamily="34" charset="0"/>
              <a:cs typeface="Arial" panose="020B0604020202020204" pitchFamily="34" charset="0"/>
            </a:endParaRPr>
          </a:p>
        </p:txBody>
      </p:sp>
      <p:sp>
        <p:nvSpPr>
          <p:cNvPr id="19468" name="CuadroTexto 12"/>
          <p:cNvSpPr txBox="1">
            <a:spLocks noChangeArrowheads="1"/>
          </p:cNvSpPr>
          <p:nvPr/>
        </p:nvSpPr>
        <p:spPr bwMode="auto">
          <a:xfrm>
            <a:off x="5276850" y="3360738"/>
            <a:ext cx="11699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SRI LANKA</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69" name="CuadroTexto 13"/>
          <p:cNvSpPr txBox="1">
            <a:spLocks noChangeArrowheads="1"/>
          </p:cNvSpPr>
          <p:nvPr/>
        </p:nvSpPr>
        <p:spPr bwMode="auto">
          <a:xfrm>
            <a:off x="5703888" y="3154363"/>
            <a:ext cx="1235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MALASIA</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70" name="CuadroTexto 14"/>
          <p:cNvSpPr txBox="1">
            <a:spLocks noChangeArrowheads="1"/>
          </p:cNvSpPr>
          <p:nvPr/>
        </p:nvSpPr>
        <p:spPr bwMode="auto">
          <a:xfrm>
            <a:off x="6499225" y="3262313"/>
            <a:ext cx="1236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SINGAPUR</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71" name="CuadroTexto 15"/>
          <p:cNvSpPr txBox="1">
            <a:spLocks noChangeArrowheads="1"/>
          </p:cNvSpPr>
          <p:nvPr/>
        </p:nvSpPr>
        <p:spPr bwMode="auto">
          <a:xfrm>
            <a:off x="6802438" y="2930525"/>
            <a:ext cx="1235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FF"/>
                </a:solidFill>
                <a:latin typeface="Arial" panose="020B0604020202020204" pitchFamily="34" charset="0"/>
                <a:cs typeface="Arial" panose="020B0604020202020204" pitchFamily="34" charset="0"/>
              </a:rPr>
              <a:t>FILIPINAS</a:t>
            </a:r>
            <a:endParaRPr lang="es-CL" altLang="es-CL" sz="1100" b="1" smtClean="0">
              <a:solidFill>
                <a:srgbClr val="0000FF"/>
              </a:solidFill>
              <a:latin typeface="Arial" panose="020B0604020202020204" pitchFamily="34" charset="0"/>
              <a:cs typeface="Arial" panose="020B0604020202020204" pitchFamily="34" charset="0"/>
            </a:endParaRPr>
          </a:p>
        </p:txBody>
      </p:sp>
      <p:sp>
        <p:nvSpPr>
          <p:cNvPr id="19472" name="CuadroTexto 16"/>
          <p:cNvSpPr txBox="1">
            <a:spLocks noChangeArrowheads="1"/>
          </p:cNvSpPr>
          <p:nvPr/>
        </p:nvSpPr>
        <p:spPr bwMode="auto">
          <a:xfrm>
            <a:off x="6840538" y="1847850"/>
            <a:ext cx="1235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KOREA</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73" name="CuadroTexto 17"/>
          <p:cNvSpPr txBox="1">
            <a:spLocks noChangeArrowheads="1"/>
          </p:cNvSpPr>
          <p:nvPr/>
        </p:nvSpPr>
        <p:spPr bwMode="auto">
          <a:xfrm>
            <a:off x="7259638" y="2133600"/>
            <a:ext cx="1235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JAPON</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74" name="CuadroTexto 18"/>
          <p:cNvSpPr txBox="1">
            <a:spLocks noChangeArrowheads="1"/>
          </p:cNvSpPr>
          <p:nvPr/>
        </p:nvSpPr>
        <p:spPr bwMode="auto">
          <a:xfrm>
            <a:off x="6961188" y="2581275"/>
            <a:ext cx="12366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CHINA TAIPEI</a:t>
            </a:r>
          </a:p>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TAIWAN</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75" name="CuadroTexto 19"/>
          <p:cNvSpPr txBox="1">
            <a:spLocks noChangeArrowheads="1"/>
          </p:cNvSpPr>
          <p:nvPr/>
        </p:nvSpPr>
        <p:spPr bwMode="auto">
          <a:xfrm>
            <a:off x="6450013" y="2424113"/>
            <a:ext cx="1235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HONG KONG</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76" name="CuadroTexto 20"/>
          <p:cNvSpPr txBox="1">
            <a:spLocks noChangeArrowheads="1"/>
          </p:cNvSpPr>
          <p:nvPr/>
        </p:nvSpPr>
        <p:spPr bwMode="auto">
          <a:xfrm>
            <a:off x="4321175" y="3854450"/>
            <a:ext cx="1235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00"/>
                </a:solidFill>
                <a:latin typeface="Arial" panose="020B0604020202020204" pitchFamily="34" charset="0"/>
                <a:cs typeface="Arial" panose="020B0604020202020204" pitchFamily="34" charset="0"/>
              </a:rPr>
              <a:t>SUDÁFRICA</a:t>
            </a:r>
            <a:endParaRPr lang="es-CL" altLang="es-CL" sz="1100" b="1" smtClean="0">
              <a:solidFill>
                <a:srgbClr val="000000"/>
              </a:solidFill>
              <a:latin typeface="Arial" panose="020B0604020202020204" pitchFamily="34" charset="0"/>
              <a:cs typeface="Arial" panose="020B0604020202020204" pitchFamily="34" charset="0"/>
            </a:endParaRPr>
          </a:p>
        </p:txBody>
      </p:sp>
      <p:sp>
        <p:nvSpPr>
          <p:cNvPr id="19477" name="CuadroTexto 21"/>
          <p:cNvSpPr txBox="1">
            <a:spLocks noChangeArrowheads="1"/>
          </p:cNvSpPr>
          <p:nvPr/>
        </p:nvSpPr>
        <p:spPr bwMode="auto">
          <a:xfrm>
            <a:off x="2411413" y="3490913"/>
            <a:ext cx="647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FF"/>
                </a:solidFill>
                <a:latin typeface="Arial" panose="020B0604020202020204" pitchFamily="34" charset="0"/>
                <a:cs typeface="Arial" panose="020B0604020202020204" pitchFamily="34" charset="0"/>
              </a:rPr>
              <a:t>PERU</a:t>
            </a:r>
            <a:endParaRPr lang="es-CL" altLang="es-CL" sz="1100" b="1" smtClean="0">
              <a:solidFill>
                <a:srgbClr val="0000FF"/>
              </a:solidFill>
              <a:latin typeface="Arial" panose="020B0604020202020204" pitchFamily="34" charset="0"/>
              <a:cs typeface="Arial" panose="020B0604020202020204" pitchFamily="34" charset="0"/>
            </a:endParaRPr>
          </a:p>
        </p:txBody>
      </p:sp>
      <p:sp>
        <p:nvSpPr>
          <p:cNvPr id="19478" name="CuadroTexto 22"/>
          <p:cNvSpPr txBox="1">
            <a:spLocks noChangeArrowheads="1"/>
          </p:cNvSpPr>
          <p:nvPr/>
        </p:nvSpPr>
        <p:spPr bwMode="auto">
          <a:xfrm>
            <a:off x="1819275" y="1941513"/>
            <a:ext cx="1235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FF0000"/>
                </a:solidFill>
                <a:latin typeface="Arial" panose="020B0604020202020204" pitchFamily="34" charset="0"/>
                <a:cs typeface="Arial" panose="020B0604020202020204" pitchFamily="34" charset="0"/>
              </a:rPr>
              <a:t>USA</a:t>
            </a:r>
            <a:endParaRPr lang="es-CL" altLang="es-CL" sz="1100" b="1" smtClean="0">
              <a:solidFill>
                <a:srgbClr val="FF0000"/>
              </a:solidFill>
              <a:latin typeface="Arial" panose="020B0604020202020204" pitchFamily="34" charset="0"/>
              <a:cs typeface="Arial" panose="020B0604020202020204" pitchFamily="34" charset="0"/>
            </a:endParaRPr>
          </a:p>
        </p:txBody>
      </p:sp>
      <p:sp>
        <p:nvSpPr>
          <p:cNvPr id="19479" name="CuadroTexto 23"/>
          <p:cNvSpPr txBox="1">
            <a:spLocks noChangeArrowheads="1"/>
          </p:cNvSpPr>
          <p:nvPr/>
        </p:nvSpPr>
        <p:spPr bwMode="auto">
          <a:xfrm>
            <a:off x="1752600" y="1362075"/>
            <a:ext cx="1236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FF0000"/>
                </a:solidFill>
                <a:latin typeface="Arial" panose="020B0604020202020204" pitchFamily="34" charset="0"/>
                <a:cs typeface="Arial" panose="020B0604020202020204" pitchFamily="34" charset="0"/>
              </a:rPr>
              <a:t>CANADÁ</a:t>
            </a:r>
            <a:endParaRPr lang="es-CL" altLang="es-CL" sz="1100" b="1" smtClean="0">
              <a:solidFill>
                <a:srgbClr val="FF0000"/>
              </a:solidFill>
              <a:latin typeface="Arial" panose="020B0604020202020204" pitchFamily="34" charset="0"/>
              <a:cs typeface="Arial" panose="020B0604020202020204" pitchFamily="34" charset="0"/>
            </a:endParaRPr>
          </a:p>
        </p:txBody>
      </p:sp>
      <p:sp>
        <p:nvSpPr>
          <p:cNvPr id="19480" name="CuadroTexto 24"/>
          <p:cNvSpPr txBox="1">
            <a:spLocks noChangeArrowheads="1"/>
          </p:cNvSpPr>
          <p:nvPr/>
        </p:nvSpPr>
        <p:spPr bwMode="auto">
          <a:xfrm>
            <a:off x="2728913" y="2643188"/>
            <a:ext cx="12366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0000FF"/>
                </a:solidFill>
                <a:latin typeface="Arial" panose="020B0604020202020204" pitchFamily="34" charset="0"/>
                <a:cs typeface="Arial" panose="020B0604020202020204" pitchFamily="34" charset="0"/>
              </a:rPr>
              <a:t>COSTA RICA</a:t>
            </a:r>
            <a:endParaRPr lang="es-CL" altLang="es-CL" sz="1100" b="1" smtClean="0">
              <a:solidFill>
                <a:srgbClr val="0000FF"/>
              </a:solidFill>
              <a:latin typeface="Arial" panose="020B0604020202020204" pitchFamily="34" charset="0"/>
              <a:cs typeface="Arial" panose="020B0604020202020204" pitchFamily="34" charset="0"/>
            </a:endParaRPr>
          </a:p>
        </p:txBody>
      </p:sp>
      <p:sp>
        <p:nvSpPr>
          <p:cNvPr id="19481" name="CuadroTexto 25"/>
          <p:cNvSpPr txBox="1">
            <a:spLocks noChangeArrowheads="1"/>
          </p:cNvSpPr>
          <p:nvPr/>
        </p:nvSpPr>
        <p:spPr bwMode="auto">
          <a:xfrm>
            <a:off x="6992938" y="3670300"/>
            <a:ext cx="1235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FF0000"/>
                </a:solidFill>
                <a:latin typeface="Arial" panose="020B0604020202020204" pitchFamily="34" charset="0"/>
                <a:cs typeface="Arial" panose="020B0604020202020204" pitchFamily="34" charset="0"/>
              </a:rPr>
              <a:t>AUSTRALIA</a:t>
            </a:r>
            <a:endParaRPr lang="es-CL" altLang="es-CL" sz="1100" b="1" smtClean="0">
              <a:solidFill>
                <a:srgbClr val="FF0000"/>
              </a:solidFill>
              <a:latin typeface="Arial" panose="020B0604020202020204" pitchFamily="34" charset="0"/>
              <a:cs typeface="Arial" panose="020B0604020202020204" pitchFamily="34" charset="0"/>
            </a:endParaRPr>
          </a:p>
        </p:txBody>
      </p:sp>
      <p:sp>
        <p:nvSpPr>
          <p:cNvPr id="19482" name="CuadroTexto 26"/>
          <p:cNvSpPr txBox="1">
            <a:spLocks noChangeArrowheads="1"/>
          </p:cNvSpPr>
          <p:nvPr/>
        </p:nvSpPr>
        <p:spPr bwMode="auto">
          <a:xfrm>
            <a:off x="7329488" y="4365625"/>
            <a:ext cx="1511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ClrTx/>
              <a:buFontTx/>
              <a:buNone/>
            </a:pPr>
            <a:r>
              <a:rPr lang="es-ES" altLang="es-CL" sz="1100" b="1" smtClean="0">
                <a:solidFill>
                  <a:srgbClr val="FF0000"/>
                </a:solidFill>
                <a:latin typeface="Arial" panose="020B0604020202020204" pitchFamily="34" charset="0"/>
                <a:cs typeface="Arial" panose="020B0604020202020204" pitchFamily="34" charset="0"/>
              </a:rPr>
              <a:t>NUEVA ZELANDA</a:t>
            </a:r>
            <a:endParaRPr lang="es-CL" altLang="es-CL" sz="1100" b="1" smtClean="0">
              <a:solidFill>
                <a:srgbClr val="FF0000"/>
              </a:solidFill>
              <a:latin typeface="Arial" panose="020B0604020202020204" pitchFamily="34" charset="0"/>
              <a:cs typeface="Arial" panose="020B0604020202020204" pitchFamily="34" charset="0"/>
            </a:endParaRPr>
          </a:p>
        </p:txBody>
      </p:sp>
      <p:sp>
        <p:nvSpPr>
          <p:cNvPr id="19483" name="CuadroTexto 2"/>
          <p:cNvSpPr txBox="1">
            <a:spLocks noChangeArrowheads="1"/>
          </p:cNvSpPr>
          <p:nvPr/>
        </p:nvSpPr>
        <p:spPr bwMode="auto">
          <a:xfrm>
            <a:off x="1433513" y="5826125"/>
            <a:ext cx="484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eaLnBrk="0" fontAlgn="base" hangingPunct="0">
              <a:spcBef>
                <a:spcPct val="0"/>
              </a:spcBef>
              <a:spcAft>
                <a:spcPct val="0"/>
              </a:spcAft>
              <a:buClrTx/>
              <a:buFontTx/>
              <a:buNone/>
            </a:pPr>
            <a:r>
              <a:rPr lang="es-ES" altLang="es-CL" sz="1400" smtClean="0">
                <a:solidFill>
                  <a:srgbClr val="000000"/>
                </a:solidFill>
                <a:latin typeface="Arial" panose="020B0604020202020204" pitchFamily="34" charset="0"/>
                <a:cs typeface="Arial" panose="020B0604020202020204" pitchFamily="34" charset="0"/>
              </a:rPr>
              <a:t>En rojo 6 países miembros fundadores desde 1986</a:t>
            </a:r>
          </a:p>
          <a:p>
            <a:pPr eaLnBrk="0" fontAlgn="base" hangingPunct="0">
              <a:spcBef>
                <a:spcPct val="0"/>
              </a:spcBef>
              <a:spcAft>
                <a:spcPct val="0"/>
              </a:spcAft>
              <a:buClrTx/>
              <a:buFontTx/>
              <a:buNone/>
            </a:pPr>
            <a:r>
              <a:rPr lang="es-ES" altLang="es-CL" sz="1400" smtClean="0">
                <a:solidFill>
                  <a:srgbClr val="000000"/>
                </a:solidFill>
                <a:latin typeface="Arial" panose="020B0604020202020204" pitchFamily="34" charset="0"/>
                <a:cs typeface="Arial" panose="020B0604020202020204" pitchFamily="34" charset="0"/>
              </a:rPr>
              <a:t>En azul, países miembros provisionales</a:t>
            </a:r>
            <a:endParaRPr lang="es-CL" altLang="es-CL" sz="1400" smtClean="0">
              <a:solidFill>
                <a:srgbClr val="000000"/>
              </a:solidFill>
              <a:latin typeface="Arial" panose="020B0604020202020204" pitchFamily="34" charset="0"/>
              <a:cs typeface="Arial" panose="020B0604020202020204" pitchFamily="34" charset="0"/>
            </a:endParaRPr>
          </a:p>
        </p:txBody>
      </p:sp>
      <p:sp>
        <p:nvSpPr>
          <p:cNvPr id="19484" name="CuadroTexto 3"/>
          <p:cNvSpPr txBox="1">
            <a:spLocks noChangeArrowheads="1"/>
          </p:cNvSpPr>
          <p:nvPr/>
        </p:nvSpPr>
        <p:spPr bwMode="auto">
          <a:xfrm>
            <a:off x="465138" y="5154613"/>
            <a:ext cx="4799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F5C8E"/>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F5C8E"/>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2F5C8E"/>
              </a:buClr>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rgbClr val="2F5C8E"/>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2F5C8E"/>
              </a:buClr>
              <a:buFont typeface="Wingdings" panose="05000000000000000000" pitchFamily="2" charset="2"/>
              <a:buChar char="§"/>
              <a:defRPr sz="2000">
                <a:solidFill>
                  <a:schemeClr val="tx1"/>
                </a:solidFill>
                <a:latin typeface="Calibri" panose="020F0502020204030204" pitchFamily="34" charset="0"/>
              </a:defRPr>
            </a:lvl9pPr>
          </a:lstStyle>
          <a:p>
            <a:pPr eaLnBrk="0" fontAlgn="base" hangingPunct="0">
              <a:spcBef>
                <a:spcPct val="0"/>
              </a:spcBef>
              <a:spcAft>
                <a:spcPct val="0"/>
              </a:spcAft>
              <a:buClrTx/>
              <a:buFontTx/>
              <a:buNone/>
            </a:pPr>
            <a:r>
              <a:rPr lang="es-ES" altLang="es-CL" sz="1800" b="1" smtClean="0">
                <a:solidFill>
                  <a:srgbClr val="000000"/>
                </a:solidFill>
                <a:latin typeface="Arial" panose="020B0604020202020204" pitchFamily="34" charset="0"/>
                <a:cs typeface="Arial" panose="020B0604020202020204" pitchFamily="34" charset="0"/>
              </a:rPr>
              <a:t>Países miembros del Washington Accord</a:t>
            </a:r>
          </a:p>
          <a:p>
            <a:pPr eaLnBrk="0" fontAlgn="base" hangingPunct="0">
              <a:spcBef>
                <a:spcPct val="0"/>
              </a:spcBef>
              <a:spcAft>
                <a:spcPct val="0"/>
              </a:spcAft>
              <a:buClrTx/>
              <a:buFontTx/>
              <a:buNone/>
            </a:pPr>
            <a:r>
              <a:rPr lang="es-CL" altLang="es-CL" sz="1800" b="1" smtClean="0">
                <a:solidFill>
                  <a:srgbClr val="000000"/>
                </a:solidFill>
                <a:latin typeface="Arial" panose="020B0604020202020204" pitchFamily="34" charset="0"/>
                <a:cs typeface="Arial" panose="020B0604020202020204" pitchFamily="34" charset="0"/>
              </a:rPr>
              <a:t>www.ieagreements.org</a:t>
            </a:r>
          </a:p>
        </p:txBody>
      </p:sp>
    </p:spTree>
    <p:extLst>
      <p:ext uri="{BB962C8B-B14F-4D97-AF65-F5344CB8AC3E}">
        <p14:creationId xmlns:p14="http://schemas.microsoft.com/office/powerpoint/2010/main" val="2451099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274638"/>
            <a:ext cx="8229600" cy="274637"/>
          </a:xfrm>
        </p:spPr>
        <p:txBody>
          <a:bodyPr/>
          <a:lstStyle/>
          <a:p>
            <a:r>
              <a:rPr lang="es-CL" altLang="es-CL" sz="2000" b="1" smtClean="0">
                <a:solidFill>
                  <a:schemeClr val="tx1"/>
                </a:solidFill>
              </a:rPr>
              <a:t>El contexto internacional de la acreditación en Ingeniería</a:t>
            </a:r>
          </a:p>
        </p:txBody>
      </p:sp>
      <p:sp>
        <p:nvSpPr>
          <p:cNvPr id="20483" name="2 Marcador de contenido"/>
          <p:cNvSpPr>
            <a:spLocks noGrp="1"/>
          </p:cNvSpPr>
          <p:nvPr>
            <p:ph idx="1"/>
          </p:nvPr>
        </p:nvSpPr>
        <p:spPr>
          <a:xfrm>
            <a:off x="250825" y="692150"/>
            <a:ext cx="4105275" cy="5689600"/>
          </a:xfrm>
          <a:ln>
            <a:solidFill>
              <a:schemeClr val="tx1"/>
            </a:solidFill>
            <a:miter lim="800000"/>
            <a:headEnd/>
            <a:tailEnd/>
          </a:ln>
        </p:spPr>
        <p:txBody>
          <a:bodyPr/>
          <a:lstStyle/>
          <a:p>
            <a:pPr algn="ctr">
              <a:buFont typeface="Wingdings" panose="05000000000000000000" pitchFamily="2" charset="2"/>
              <a:buNone/>
            </a:pPr>
            <a:r>
              <a:rPr lang="es-CL" altLang="es-CL" sz="1600" b="1" smtClean="0"/>
              <a:t>SELLO </a:t>
            </a:r>
            <a:r>
              <a:rPr lang="en-US" altLang="es-CL" sz="1600" b="1" smtClean="0"/>
              <a:t>EUR-ACE®</a:t>
            </a:r>
            <a:endParaRPr lang="es-CL" altLang="es-CL" sz="1600" b="1" smtClean="0"/>
          </a:p>
          <a:p>
            <a:pPr algn="ctr">
              <a:buFont typeface="Wingdings" panose="05000000000000000000" pitchFamily="2" charset="2"/>
              <a:buNone/>
            </a:pPr>
            <a:endParaRPr lang="es-CL" altLang="es-CL" sz="1600" smtClean="0"/>
          </a:p>
          <a:p>
            <a:pPr>
              <a:buFontTx/>
              <a:buChar char="-"/>
            </a:pPr>
            <a:r>
              <a:rPr lang="es-CL" altLang="es-CL" sz="1600" smtClean="0"/>
              <a:t>Nace el año 2006 y establece un sello de calidad para  la formación en ingeniería, en el Espacio Europeo para la Educación Superior.</a:t>
            </a:r>
          </a:p>
          <a:p>
            <a:pPr>
              <a:buFontTx/>
              <a:buChar char="-"/>
            </a:pPr>
            <a:r>
              <a:rPr lang="en-US" altLang="es-CL" sz="1600" smtClean="0"/>
              <a:t>El sello EUR-ACE® se gestiona desde la </a:t>
            </a:r>
            <a:r>
              <a:rPr lang="en-US" altLang="es-CL" sz="1600" b="1" i="1" smtClean="0"/>
              <a:t>European Network for the Accreditation of Engineering Education (ENAEE)</a:t>
            </a:r>
            <a:r>
              <a:rPr lang="en-US" altLang="es-CL" sz="1600" i="1" smtClean="0"/>
              <a:t> </a:t>
            </a:r>
            <a:r>
              <a:rPr lang="en-US" altLang="es-CL" sz="1600" smtClean="0"/>
              <a:t>, a través de la acreditación que otorgan agencias de acreditación autorizadas por la ENAEE.</a:t>
            </a:r>
            <a:endParaRPr lang="es-CL" altLang="es-CL" smtClean="0"/>
          </a:p>
          <a:p>
            <a:pPr>
              <a:buFontTx/>
              <a:buChar char="-"/>
            </a:pPr>
            <a:r>
              <a:rPr lang="es-CL" altLang="es-CL" sz="1600" smtClean="0"/>
              <a:t>Agencias  Acreditadoras autorizadas :</a:t>
            </a:r>
          </a:p>
          <a:p>
            <a:r>
              <a:rPr lang="es-CL" altLang="es-CL" sz="1600" smtClean="0"/>
              <a:t>ASIIN (Alemania) , CTI (Francia), Engineering Council (R.Unido),  </a:t>
            </a:r>
            <a:r>
              <a:rPr lang="en-US" altLang="es-CL" sz="1600" smtClean="0"/>
              <a:t>Engineers Ireland (Irlanda), </a:t>
            </a:r>
            <a:r>
              <a:rPr lang="es-CL" altLang="es-CL" sz="1600" smtClean="0"/>
              <a:t>Ordem dos Engenheiros (Portugal) , </a:t>
            </a:r>
            <a:r>
              <a:rPr lang="en-US" altLang="es-CL" sz="1600" smtClean="0"/>
              <a:t>AEER (Rumania) , </a:t>
            </a:r>
            <a:r>
              <a:rPr lang="es-CL" altLang="es-CL" sz="1600" smtClean="0"/>
              <a:t>MÜDEK (Turquía) , ARACIS (Roma), </a:t>
            </a:r>
            <a:r>
              <a:rPr lang="en-US" altLang="es-CL" sz="1600" smtClean="0"/>
              <a:t>QUACING (Italia), KAUT (Polonia), OAQ (Checoslovaquia), </a:t>
            </a:r>
            <a:r>
              <a:rPr lang="es-CL" altLang="es-CL" sz="1600" smtClean="0"/>
              <a:t>ANECA (España), FINEEC (Finlandia)</a:t>
            </a:r>
          </a:p>
          <a:p>
            <a:pPr>
              <a:buFontTx/>
              <a:buChar char="-"/>
            </a:pPr>
            <a:endParaRPr lang="en-US" altLang="es-CL" sz="1600" smtClean="0"/>
          </a:p>
        </p:txBody>
      </p:sp>
      <p:sp>
        <p:nvSpPr>
          <p:cNvPr id="4" name="2 Marcador de contenido"/>
          <p:cNvSpPr txBox="1">
            <a:spLocks/>
          </p:cNvSpPr>
          <p:nvPr/>
        </p:nvSpPr>
        <p:spPr bwMode="auto">
          <a:xfrm>
            <a:off x="4716463" y="620713"/>
            <a:ext cx="4248150" cy="5761037"/>
          </a:xfrm>
          <a:prstGeom prst="rect">
            <a:avLst/>
          </a:prstGeom>
          <a:noFill/>
          <a:ln w="9525">
            <a:solidFill>
              <a:schemeClr val="tx1"/>
            </a:solidFill>
            <a:miter lim="800000"/>
            <a:headEnd/>
            <a:tailEnd/>
          </a:ln>
        </p:spPr>
        <p:txBody>
          <a:bodyPr/>
          <a:lstStyle/>
          <a:p>
            <a:pPr marL="342900" indent="-342900" algn="ctr" eaLnBrk="0" fontAlgn="base" hangingPunct="0">
              <a:spcBef>
                <a:spcPct val="20000"/>
              </a:spcBef>
              <a:spcAft>
                <a:spcPct val="0"/>
              </a:spcAft>
              <a:buClr>
                <a:srgbClr val="2F5C8E"/>
              </a:buClr>
              <a:buFont typeface="Wingdings" pitchFamily="2" charset="2"/>
              <a:buNone/>
              <a:defRPr/>
            </a:pPr>
            <a:r>
              <a:rPr lang="es-CL" altLang="es-CL" sz="1600" b="1" dirty="0">
                <a:solidFill>
                  <a:srgbClr val="000000"/>
                </a:solidFill>
                <a:cs typeface="Arial" panose="020B0604020202020204" pitchFamily="34" charset="0"/>
              </a:rPr>
              <a:t>WASHINGTON ACCORD</a:t>
            </a:r>
          </a:p>
          <a:p>
            <a:pPr marL="342900" indent="-342900" algn="ctr" eaLnBrk="0" fontAlgn="base" hangingPunct="0">
              <a:spcBef>
                <a:spcPct val="20000"/>
              </a:spcBef>
              <a:spcAft>
                <a:spcPct val="0"/>
              </a:spcAft>
              <a:buClr>
                <a:srgbClr val="2F5C8E"/>
              </a:buClr>
              <a:buFont typeface="Wingdings" pitchFamily="2" charset="2"/>
              <a:buNone/>
              <a:defRPr/>
            </a:pPr>
            <a:endParaRPr lang="es-CL" altLang="es-CL" sz="1600" dirty="0">
              <a:solidFill>
                <a:srgbClr val="000000"/>
              </a:solidFill>
              <a:cs typeface="Arial" panose="020B0604020202020204" pitchFamily="34" charset="0"/>
            </a:endParaRPr>
          </a:p>
          <a:p>
            <a:pPr marL="342900" indent="-342900" eaLnBrk="0" fontAlgn="base" hangingPunct="0">
              <a:spcBef>
                <a:spcPct val="20000"/>
              </a:spcBef>
              <a:spcAft>
                <a:spcPct val="0"/>
              </a:spcAft>
              <a:buClr>
                <a:srgbClr val="2F5C8E"/>
              </a:buClr>
              <a:buFontTx/>
              <a:buChar char="-"/>
              <a:defRPr/>
            </a:pPr>
            <a:r>
              <a:rPr lang="es-CL" altLang="es-CL" sz="1600" dirty="0">
                <a:solidFill>
                  <a:srgbClr val="000000"/>
                </a:solidFill>
                <a:cs typeface="Arial" panose="020B0604020202020204" pitchFamily="34" charset="0"/>
              </a:rPr>
              <a:t>Fundado en 1986, es un Acuerdo de Reconocimiento Mutuo  de la acreditación, formado por las agencias acreditadoras de Ingenierías de los países signatarios </a:t>
            </a:r>
          </a:p>
          <a:p>
            <a:pPr marL="342900" indent="-342900" eaLnBrk="0" fontAlgn="base" hangingPunct="0">
              <a:spcBef>
                <a:spcPct val="20000"/>
              </a:spcBef>
              <a:spcAft>
                <a:spcPct val="0"/>
              </a:spcAft>
              <a:buClr>
                <a:srgbClr val="2F5C8E"/>
              </a:buClr>
              <a:buFontTx/>
              <a:buChar char="-"/>
              <a:defRPr/>
            </a:pPr>
            <a:r>
              <a:rPr lang="es-CL" altLang="es-CL" sz="1600" dirty="0">
                <a:solidFill>
                  <a:srgbClr val="000000"/>
                </a:solidFill>
                <a:cs typeface="Arial" panose="020B0604020202020204" pitchFamily="34" charset="0"/>
              </a:rPr>
              <a:t>El Washington </a:t>
            </a:r>
            <a:r>
              <a:rPr lang="es-CL" altLang="es-CL" sz="1600" dirty="0" err="1">
                <a:solidFill>
                  <a:srgbClr val="000000"/>
                </a:solidFill>
                <a:cs typeface="Arial" panose="020B0604020202020204" pitchFamily="34" charset="0"/>
              </a:rPr>
              <a:t>Accord</a:t>
            </a:r>
            <a:r>
              <a:rPr lang="es-CL" altLang="es-CL" sz="1600" dirty="0">
                <a:solidFill>
                  <a:srgbClr val="000000"/>
                </a:solidFill>
                <a:cs typeface="Arial" panose="020B0604020202020204" pitchFamily="34" charset="0"/>
              </a:rPr>
              <a:t> es gestionado por la </a:t>
            </a:r>
            <a:r>
              <a:rPr lang="es-CL" altLang="es-CL" sz="1600" b="1" dirty="0">
                <a:solidFill>
                  <a:srgbClr val="000000"/>
                </a:solidFill>
                <a:cs typeface="Arial" panose="020B0604020202020204" pitchFamily="34" charset="0"/>
              </a:rPr>
              <a:t>IEA, International </a:t>
            </a:r>
            <a:r>
              <a:rPr lang="es-CL" altLang="es-CL" sz="1600" b="1" dirty="0" err="1">
                <a:solidFill>
                  <a:srgbClr val="000000"/>
                </a:solidFill>
                <a:cs typeface="Arial" panose="020B0604020202020204" pitchFamily="34" charset="0"/>
              </a:rPr>
              <a:t>Engineering</a:t>
            </a:r>
            <a:r>
              <a:rPr lang="es-CL" altLang="es-CL" sz="1600" b="1" dirty="0">
                <a:solidFill>
                  <a:srgbClr val="000000"/>
                </a:solidFill>
                <a:cs typeface="Arial" panose="020B0604020202020204" pitchFamily="34" charset="0"/>
              </a:rPr>
              <a:t> Alliance</a:t>
            </a:r>
            <a:r>
              <a:rPr lang="es-CL" altLang="es-CL" sz="1600" dirty="0">
                <a:solidFill>
                  <a:srgbClr val="000000"/>
                </a:solidFill>
                <a:cs typeface="Arial" panose="020B0604020202020204" pitchFamily="34" charset="0"/>
              </a:rPr>
              <a:t>.</a:t>
            </a:r>
          </a:p>
          <a:p>
            <a:pPr marL="342900" indent="-342900" eaLnBrk="0" fontAlgn="base" hangingPunct="0">
              <a:spcBef>
                <a:spcPct val="20000"/>
              </a:spcBef>
              <a:spcAft>
                <a:spcPct val="0"/>
              </a:spcAft>
              <a:buClr>
                <a:srgbClr val="2F5C8E"/>
              </a:buClr>
              <a:buFontTx/>
              <a:buChar char="-"/>
              <a:defRPr/>
            </a:pPr>
            <a:r>
              <a:rPr lang="es-CL" altLang="es-CL" sz="1600" dirty="0">
                <a:solidFill>
                  <a:srgbClr val="000000"/>
                </a:solidFill>
                <a:cs typeface="Arial" panose="020B0604020202020204" pitchFamily="34" charset="0"/>
              </a:rPr>
              <a:t>La acreditación otorgada por estas agencias acreditadoras dentro de su jurisdicción, es reconocida en la jurisdicción de los países signatarios</a:t>
            </a:r>
          </a:p>
          <a:p>
            <a:pPr marL="342900" indent="-342900" eaLnBrk="0" fontAlgn="base" hangingPunct="0">
              <a:spcBef>
                <a:spcPct val="20000"/>
              </a:spcBef>
              <a:spcAft>
                <a:spcPct val="0"/>
              </a:spcAft>
              <a:buClr>
                <a:srgbClr val="2F5C8E"/>
              </a:buClr>
              <a:buFontTx/>
              <a:buChar char="-"/>
              <a:defRPr/>
            </a:pPr>
            <a:r>
              <a:rPr lang="es-CL" altLang="es-CL" sz="1600" dirty="0">
                <a:solidFill>
                  <a:srgbClr val="000000"/>
                </a:solidFill>
                <a:cs typeface="Arial" panose="020B0604020202020204" pitchFamily="34" charset="0"/>
              </a:rPr>
              <a:t>Países signatarios miembros a través de sus agencias acreditadoras:</a:t>
            </a:r>
          </a:p>
          <a:p>
            <a:pPr marL="342900" indent="-342900" eaLnBrk="0" fontAlgn="base" hangingPunct="0">
              <a:spcBef>
                <a:spcPct val="20000"/>
              </a:spcBef>
              <a:spcAft>
                <a:spcPct val="0"/>
              </a:spcAft>
              <a:buClr>
                <a:srgbClr val="2F5C8E"/>
              </a:buClr>
              <a:buFont typeface="Wingdings" pitchFamily="2" charset="2"/>
              <a:buChar char="§"/>
              <a:defRPr/>
            </a:pPr>
            <a:r>
              <a:rPr lang="es-CL" sz="1600" dirty="0">
                <a:solidFill>
                  <a:srgbClr val="000000"/>
                </a:solidFill>
                <a:cs typeface="Arial" charset="0"/>
              </a:rPr>
              <a:t>Australia, Canadá, China </a:t>
            </a:r>
            <a:r>
              <a:rPr lang="es-CL" sz="1600" dirty="0" err="1">
                <a:solidFill>
                  <a:srgbClr val="000000"/>
                </a:solidFill>
                <a:cs typeface="Arial" charset="0"/>
              </a:rPr>
              <a:t>Taipei</a:t>
            </a:r>
            <a:r>
              <a:rPr lang="es-CL" sz="1600" dirty="0">
                <a:solidFill>
                  <a:srgbClr val="000000"/>
                </a:solidFill>
                <a:cs typeface="Arial" charset="0"/>
              </a:rPr>
              <a:t> y Hong Kong, India, Irlanda , Japón, Corea, Malasia, Nueva Zelanda, Rusia, Singapur, Sudáfrica, Sri Lanka, Turquía, el Reino Unido y los Estados Unidos (ABET, fundador).</a:t>
            </a:r>
          </a:p>
          <a:p>
            <a:pPr marL="342900" indent="-342900" eaLnBrk="0" fontAlgn="base" hangingPunct="0">
              <a:spcBef>
                <a:spcPct val="20000"/>
              </a:spcBef>
              <a:spcAft>
                <a:spcPct val="0"/>
              </a:spcAft>
              <a:buClr>
                <a:srgbClr val="2F5C8E"/>
              </a:buClr>
              <a:defRPr/>
            </a:pPr>
            <a:endParaRPr lang="es-CL" sz="1600" dirty="0">
              <a:solidFill>
                <a:srgbClr val="000000"/>
              </a:solidFill>
              <a:cs typeface="Arial" charset="0"/>
            </a:endParaRPr>
          </a:p>
          <a:p>
            <a:pPr marL="342900" indent="-342900" eaLnBrk="0" fontAlgn="base" hangingPunct="0">
              <a:spcBef>
                <a:spcPct val="20000"/>
              </a:spcBef>
              <a:spcAft>
                <a:spcPct val="0"/>
              </a:spcAft>
              <a:buClr>
                <a:srgbClr val="2F5C8E"/>
              </a:buClr>
              <a:buFontTx/>
              <a:buChar char="-"/>
              <a:defRPr/>
            </a:pPr>
            <a:endParaRPr lang="es-CL" altLang="es-CL" sz="1600" b="1" dirty="0">
              <a:solidFill>
                <a:srgbClr val="000000"/>
              </a:solidFill>
              <a:cs typeface="Arial" panose="020B0604020202020204" pitchFamily="34" charset="0"/>
            </a:endParaRPr>
          </a:p>
          <a:p>
            <a:pPr eaLnBrk="0" fontAlgn="base" hangingPunct="0">
              <a:spcBef>
                <a:spcPct val="20000"/>
              </a:spcBef>
              <a:spcAft>
                <a:spcPct val="0"/>
              </a:spcAft>
              <a:buClr>
                <a:srgbClr val="2F5C8E"/>
              </a:buClr>
              <a:buFont typeface="Wingdings" pitchFamily="2" charset="2"/>
              <a:buNone/>
              <a:defRPr/>
            </a:pPr>
            <a:endParaRPr lang="es-CL" altLang="es-CL" sz="3200" dirty="0">
              <a:solidFill>
                <a:srgbClr val="000000"/>
              </a:solidFill>
              <a:cs typeface="Arial" panose="020B0604020202020204" pitchFamily="34" charset="0"/>
            </a:endParaRPr>
          </a:p>
        </p:txBody>
      </p:sp>
    </p:spTree>
    <p:extLst>
      <p:ext uri="{BB962C8B-B14F-4D97-AF65-F5344CB8AC3E}">
        <p14:creationId xmlns:p14="http://schemas.microsoft.com/office/powerpoint/2010/main" val="1578047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57200" y="274638"/>
            <a:ext cx="8229600" cy="274637"/>
          </a:xfrm>
        </p:spPr>
        <p:txBody>
          <a:bodyPr/>
          <a:lstStyle/>
          <a:p>
            <a:r>
              <a:rPr lang="es-CL" altLang="es-CL" sz="2000" b="1" smtClean="0">
                <a:solidFill>
                  <a:schemeClr val="tx1"/>
                </a:solidFill>
              </a:rPr>
              <a:t>El contexto internacional de la acreditación en Ingeniería</a:t>
            </a:r>
          </a:p>
        </p:txBody>
      </p:sp>
      <p:sp>
        <p:nvSpPr>
          <p:cNvPr id="22531" name="2 Marcador de contenido"/>
          <p:cNvSpPr>
            <a:spLocks noGrp="1"/>
          </p:cNvSpPr>
          <p:nvPr>
            <p:ph idx="1"/>
          </p:nvPr>
        </p:nvSpPr>
        <p:spPr>
          <a:xfrm>
            <a:off x="0" y="692150"/>
            <a:ext cx="4500563" cy="5689600"/>
          </a:xfrm>
          <a:ln>
            <a:solidFill>
              <a:schemeClr val="tx1"/>
            </a:solidFill>
            <a:miter lim="800000"/>
            <a:headEnd/>
            <a:tailEnd/>
          </a:ln>
        </p:spPr>
        <p:txBody>
          <a:bodyPr/>
          <a:lstStyle/>
          <a:p>
            <a:pPr algn="ctr">
              <a:buFont typeface="Wingdings" panose="05000000000000000000" pitchFamily="2" charset="2"/>
              <a:buNone/>
            </a:pPr>
            <a:r>
              <a:rPr lang="es-CL" altLang="es-CL" sz="1600" b="1" smtClean="0"/>
              <a:t>VENTAJAS SELLO </a:t>
            </a:r>
            <a:r>
              <a:rPr lang="en-US" altLang="es-CL" sz="1600" b="1" smtClean="0"/>
              <a:t>EUR-ACE®</a:t>
            </a:r>
            <a:endParaRPr lang="es-CL" altLang="es-CL" sz="1600" b="1" smtClean="0"/>
          </a:p>
          <a:p>
            <a:pPr algn="ctr">
              <a:buFont typeface="Wingdings" panose="05000000000000000000" pitchFamily="2" charset="2"/>
              <a:buNone/>
            </a:pPr>
            <a:endParaRPr lang="es-CL" altLang="es-CL" sz="1400" smtClean="0"/>
          </a:p>
          <a:p>
            <a:r>
              <a:rPr lang="es-CL" altLang="es-CL" sz="1400" smtClean="0"/>
              <a:t>Certificación adicional de la alta calidad del título - reúne los requisitos de calidad fijados por la profesión.</a:t>
            </a:r>
          </a:p>
          <a:p>
            <a:r>
              <a:rPr lang="es-CL" altLang="es-CL" sz="1400" smtClean="0"/>
              <a:t>Facilita la entrada, por parte del graduado, a másteres con el sello EUR-ACE® y programas de doctorado en otras Instituciones de Educación Superior.</a:t>
            </a:r>
          </a:p>
          <a:p>
            <a:r>
              <a:rPr lang="es-CL" altLang="es-CL" sz="1400" smtClean="0"/>
              <a:t>FEANI - Federación Europea de Asociaciones Nacionales de Ingeniería - incluye automáticamente los títulos con sello EUR-ACE® en su directorio de programas de Ingeniería que cumplen los requisitos académicos para recibir a denominación EUR ING – European Engineer.</a:t>
            </a:r>
          </a:p>
          <a:p>
            <a:r>
              <a:rPr lang="es-CL" altLang="es-CL" sz="1400" smtClean="0"/>
              <a:t>El sistema EUR-ACE® facilita la movilidad tanto académica como profesional para graduados en Ingeniería.</a:t>
            </a:r>
          </a:p>
          <a:p>
            <a:r>
              <a:rPr lang="es-CL" altLang="es-CL" sz="1400" smtClean="0"/>
              <a:t>El sello EUR-ACE® proporciona a los empleadores un sello de calidad a la hora de evaluar las cualificaciones de los títulos de Ingeniería.</a:t>
            </a:r>
          </a:p>
          <a:p>
            <a:r>
              <a:rPr lang="es-CL" altLang="es-CL" sz="1400" smtClean="0"/>
              <a:t>Es un medio de promoción –los estudiantes son más proclives a elegir un título de ingeniería con sello EUR-ACE®.</a:t>
            </a:r>
            <a:endParaRPr lang="es-CL" altLang="es-CL" sz="1600" smtClean="0"/>
          </a:p>
          <a:p>
            <a:pPr>
              <a:buFontTx/>
              <a:buChar char="-"/>
            </a:pPr>
            <a:endParaRPr lang="en-US" altLang="es-CL" sz="1600" smtClean="0"/>
          </a:p>
        </p:txBody>
      </p:sp>
      <p:sp>
        <p:nvSpPr>
          <p:cNvPr id="4" name="2 Marcador de contenido"/>
          <p:cNvSpPr txBox="1">
            <a:spLocks/>
          </p:cNvSpPr>
          <p:nvPr/>
        </p:nvSpPr>
        <p:spPr bwMode="auto">
          <a:xfrm>
            <a:off x="4572000" y="692150"/>
            <a:ext cx="4572000" cy="5761038"/>
          </a:xfrm>
          <a:prstGeom prst="rect">
            <a:avLst/>
          </a:prstGeom>
          <a:noFill/>
          <a:ln w="9525">
            <a:solidFill>
              <a:schemeClr val="tx1"/>
            </a:solidFill>
            <a:miter lim="800000"/>
            <a:headEnd/>
            <a:tailEnd/>
          </a:ln>
        </p:spPr>
        <p:txBody>
          <a:bodyPr/>
          <a:lstStyle/>
          <a:p>
            <a:pPr marL="342900" indent="-342900" algn="ctr" eaLnBrk="0" fontAlgn="base" hangingPunct="0">
              <a:spcBef>
                <a:spcPct val="20000"/>
              </a:spcBef>
              <a:spcAft>
                <a:spcPct val="0"/>
              </a:spcAft>
              <a:buClr>
                <a:srgbClr val="2F5C8E"/>
              </a:buClr>
              <a:buFont typeface="Wingdings" pitchFamily="2" charset="2"/>
              <a:buNone/>
              <a:defRPr/>
            </a:pPr>
            <a:r>
              <a:rPr lang="es-CL" altLang="es-CL" sz="1600" b="1" dirty="0">
                <a:solidFill>
                  <a:srgbClr val="000000"/>
                </a:solidFill>
                <a:cs typeface="Arial" panose="020B0604020202020204" pitchFamily="34" charset="0"/>
              </a:rPr>
              <a:t>VENTAJAS WASHINGTON ACCORD</a:t>
            </a:r>
          </a:p>
          <a:p>
            <a:pPr marL="342900" indent="-342900" algn="ctr" eaLnBrk="0" fontAlgn="base" hangingPunct="0">
              <a:spcBef>
                <a:spcPct val="20000"/>
              </a:spcBef>
              <a:spcAft>
                <a:spcPct val="0"/>
              </a:spcAft>
              <a:buClr>
                <a:srgbClr val="2F5C8E"/>
              </a:buClr>
              <a:buFont typeface="Wingdings" pitchFamily="2" charset="2"/>
              <a:buNone/>
              <a:defRPr/>
            </a:pPr>
            <a:endParaRPr lang="es-CL" altLang="es-CL" sz="1600" dirty="0">
              <a:solidFill>
                <a:srgbClr val="000000"/>
              </a:solidFill>
              <a:cs typeface="Arial" panose="020B0604020202020204" pitchFamily="34" charset="0"/>
            </a:endParaRPr>
          </a:p>
          <a:p>
            <a:pPr marL="79375" lvl="1" indent="-268288" eaLnBrk="0" fontAlgn="base" hangingPunct="0">
              <a:spcBef>
                <a:spcPct val="0"/>
              </a:spcBef>
              <a:spcAft>
                <a:spcPct val="0"/>
              </a:spcAft>
              <a:buFont typeface="Wingdings" pitchFamily="2" charset="2"/>
              <a:buChar char="§"/>
              <a:tabLst>
                <a:tab pos="536575" algn="l"/>
              </a:tabLst>
              <a:defRPr/>
            </a:pPr>
            <a:r>
              <a:rPr lang="es-CL" sz="1400" dirty="0">
                <a:solidFill>
                  <a:srgbClr val="000000"/>
                </a:solidFill>
                <a:cs typeface="Arial" charset="0"/>
              </a:rPr>
              <a:t>Reconocimiento mutuo de que los perfiles de egreso de las carreras son sustancialmente equivalentes entre las carreras de los países miembros.</a:t>
            </a:r>
          </a:p>
          <a:p>
            <a:pPr marL="79375" lvl="1" indent="-268288" eaLnBrk="0" fontAlgn="base" hangingPunct="0">
              <a:spcBef>
                <a:spcPct val="0"/>
              </a:spcBef>
              <a:spcAft>
                <a:spcPct val="0"/>
              </a:spcAft>
              <a:buFont typeface="Wingdings" pitchFamily="2" charset="2"/>
              <a:buChar char="§"/>
              <a:tabLst>
                <a:tab pos="536575" algn="l"/>
              </a:tabLst>
              <a:defRPr/>
            </a:pPr>
            <a:r>
              <a:rPr lang="es-CL" sz="1400" dirty="0">
                <a:solidFill>
                  <a:srgbClr val="000000"/>
                </a:solidFill>
                <a:cs typeface="Arial" charset="0"/>
              </a:rPr>
              <a:t>Ayuda a la movilidad de los profesionales de ingeniería porque sus profesiones cuentan con la garantía de la acreditación, lo que asegura las aptitudes necesarias para el desempeño profesional.</a:t>
            </a:r>
          </a:p>
          <a:p>
            <a:pPr marL="79375" lvl="1" indent="-268288" eaLnBrk="0" fontAlgn="base" hangingPunct="0">
              <a:spcBef>
                <a:spcPct val="0"/>
              </a:spcBef>
              <a:spcAft>
                <a:spcPct val="0"/>
              </a:spcAft>
              <a:buFont typeface="Wingdings" pitchFamily="2" charset="2"/>
              <a:buChar char="§"/>
              <a:tabLst>
                <a:tab pos="536575" algn="l"/>
              </a:tabLst>
              <a:defRPr/>
            </a:pPr>
            <a:r>
              <a:rPr lang="es-CL" sz="1400" dirty="0">
                <a:solidFill>
                  <a:srgbClr val="000000"/>
                </a:solidFill>
                <a:cs typeface="Arial" charset="0"/>
              </a:rPr>
              <a:t>Recomienda que los titulados de programas acreditados por cualquiera de los miembros signatarios sean reconocidos por los otros países miembro por cumplir los requisitos académicos para el acceso a la práctica de la ingeniería.</a:t>
            </a:r>
          </a:p>
          <a:p>
            <a:pPr marL="0" lvl="1" eaLnBrk="0" fontAlgn="base" hangingPunct="0">
              <a:spcBef>
                <a:spcPct val="0"/>
              </a:spcBef>
              <a:spcAft>
                <a:spcPct val="0"/>
              </a:spcAft>
              <a:tabLst>
                <a:tab pos="536575" algn="l"/>
              </a:tabLst>
              <a:defRPr/>
            </a:pPr>
            <a:endParaRPr lang="es-CL" sz="1400" dirty="0">
              <a:solidFill>
                <a:srgbClr val="000000"/>
              </a:solidFill>
              <a:cs typeface="Arial" charset="0"/>
            </a:endParaRPr>
          </a:p>
          <a:p>
            <a:pPr marL="0" lvl="1" eaLnBrk="0" fontAlgn="base" hangingPunct="0">
              <a:spcBef>
                <a:spcPct val="0"/>
              </a:spcBef>
              <a:spcAft>
                <a:spcPct val="0"/>
              </a:spcAft>
              <a:tabLst>
                <a:tab pos="536575" algn="l"/>
              </a:tabLst>
              <a:defRPr/>
            </a:pPr>
            <a:r>
              <a:rPr lang="es-CL" sz="1400" dirty="0">
                <a:solidFill>
                  <a:srgbClr val="000000"/>
                </a:solidFill>
                <a:cs typeface="Arial" charset="0"/>
              </a:rPr>
              <a:t>En resumen:</a:t>
            </a:r>
          </a:p>
          <a:p>
            <a:pPr marL="79375" lvl="1" indent="-268288" eaLnBrk="0" fontAlgn="base" hangingPunct="0">
              <a:spcBef>
                <a:spcPct val="0"/>
              </a:spcBef>
              <a:spcAft>
                <a:spcPct val="0"/>
              </a:spcAft>
              <a:buFont typeface="Wingdings" pitchFamily="2" charset="2"/>
              <a:buChar char="§"/>
              <a:tabLst>
                <a:tab pos="536575" algn="l"/>
              </a:tabLst>
              <a:defRPr/>
            </a:pPr>
            <a:r>
              <a:rPr lang="es-CL" sz="1400" dirty="0">
                <a:solidFill>
                  <a:srgbClr val="000000"/>
                </a:solidFill>
                <a:cs typeface="Arial" charset="0"/>
              </a:rPr>
              <a:t>En titulados    : ayuda a su movilidad</a:t>
            </a:r>
          </a:p>
          <a:p>
            <a:pPr marL="79375" lvl="1" indent="-268288" eaLnBrk="0" fontAlgn="base" hangingPunct="0">
              <a:spcBef>
                <a:spcPct val="0"/>
              </a:spcBef>
              <a:spcAft>
                <a:spcPct val="0"/>
              </a:spcAft>
              <a:buFont typeface="Wingdings" pitchFamily="2" charset="2"/>
              <a:buChar char="§"/>
              <a:tabLst>
                <a:tab pos="536575" algn="l"/>
              </a:tabLst>
              <a:defRPr/>
            </a:pPr>
            <a:r>
              <a:rPr lang="es-CL" sz="1400" dirty="0">
                <a:solidFill>
                  <a:srgbClr val="000000"/>
                </a:solidFill>
                <a:cs typeface="Arial" charset="0"/>
              </a:rPr>
              <a:t>Universidades: marca de calidad de la formación</a:t>
            </a:r>
          </a:p>
          <a:p>
            <a:pPr marL="79375" lvl="1" indent="-268288" eaLnBrk="0" fontAlgn="base" hangingPunct="0">
              <a:spcBef>
                <a:spcPct val="0"/>
              </a:spcBef>
              <a:spcAft>
                <a:spcPct val="0"/>
              </a:spcAft>
              <a:buFont typeface="Wingdings" pitchFamily="2" charset="2"/>
              <a:buChar char="§"/>
              <a:tabLst>
                <a:tab pos="536575" algn="l"/>
              </a:tabLst>
              <a:defRPr/>
            </a:pPr>
            <a:r>
              <a:rPr lang="es-CL" sz="1400" dirty="0">
                <a:solidFill>
                  <a:srgbClr val="000000"/>
                </a:solidFill>
                <a:cs typeface="Arial" charset="0"/>
              </a:rPr>
              <a:t>Empleadores  : Aumenta la confianza en la contratación</a:t>
            </a:r>
          </a:p>
          <a:p>
            <a:pPr marL="79375" lvl="1" indent="-268288" eaLnBrk="0" fontAlgn="base" hangingPunct="0">
              <a:spcBef>
                <a:spcPct val="0"/>
              </a:spcBef>
              <a:spcAft>
                <a:spcPct val="0"/>
              </a:spcAft>
              <a:buFont typeface="Wingdings" pitchFamily="2" charset="2"/>
              <a:buChar char="§"/>
              <a:tabLst>
                <a:tab pos="536575" algn="l"/>
              </a:tabLst>
              <a:defRPr/>
            </a:pPr>
            <a:r>
              <a:rPr lang="es-CL" sz="1400" dirty="0">
                <a:solidFill>
                  <a:srgbClr val="000000"/>
                </a:solidFill>
                <a:cs typeface="Arial" charset="0"/>
              </a:rPr>
              <a:t>Los organismos profesionales: evita una evaluación</a:t>
            </a:r>
          </a:p>
          <a:p>
            <a:pPr marL="0" lvl="1" eaLnBrk="0" fontAlgn="base" hangingPunct="0">
              <a:spcBef>
                <a:spcPct val="0"/>
              </a:spcBef>
              <a:spcAft>
                <a:spcPct val="0"/>
              </a:spcAft>
              <a:tabLst>
                <a:tab pos="536575" algn="l"/>
              </a:tabLst>
              <a:defRPr/>
            </a:pPr>
            <a:r>
              <a:rPr lang="es-CL" sz="1400" dirty="0">
                <a:solidFill>
                  <a:srgbClr val="000000"/>
                </a:solidFill>
                <a:cs typeface="Arial" charset="0"/>
              </a:rPr>
              <a:t>       adicional de los solicitantes</a:t>
            </a:r>
          </a:p>
          <a:p>
            <a:pPr marL="79375" lvl="1" indent="-268288" eaLnBrk="0" fontAlgn="base" hangingPunct="0">
              <a:spcBef>
                <a:spcPct val="0"/>
              </a:spcBef>
              <a:spcAft>
                <a:spcPct val="0"/>
              </a:spcAft>
              <a:buFont typeface="Wingdings" pitchFamily="2" charset="2"/>
              <a:buChar char="§"/>
              <a:tabLst>
                <a:tab pos="536575" algn="l"/>
              </a:tabLst>
              <a:defRPr/>
            </a:pPr>
            <a:r>
              <a:rPr lang="es-CL" sz="1400" dirty="0">
                <a:solidFill>
                  <a:srgbClr val="000000"/>
                </a:solidFill>
                <a:cs typeface="Arial" charset="0"/>
              </a:rPr>
              <a:t>Organismos de acreditación: marca de calidad de las </a:t>
            </a:r>
          </a:p>
          <a:p>
            <a:pPr marL="0" lvl="1" eaLnBrk="0" fontAlgn="base" hangingPunct="0">
              <a:spcBef>
                <a:spcPct val="0"/>
              </a:spcBef>
              <a:spcAft>
                <a:spcPct val="0"/>
              </a:spcAft>
              <a:tabLst>
                <a:tab pos="536575" algn="l"/>
              </a:tabLst>
              <a:defRPr/>
            </a:pPr>
            <a:r>
              <a:rPr lang="es-CL" sz="1400" dirty="0">
                <a:solidFill>
                  <a:srgbClr val="000000"/>
                </a:solidFill>
                <a:cs typeface="Arial" charset="0"/>
              </a:rPr>
              <a:t>       normas y procesos</a:t>
            </a:r>
          </a:p>
          <a:p>
            <a:pPr marL="342900" indent="-342900" eaLnBrk="0" fontAlgn="base" hangingPunct="0">
              <a:spcBef>
                <a:spcPct val="20000"/>
              </a:spcBef>
              <a:spcAft>
                <a:spcPct val="0"/>
              </a:spcAft>
              <a:buClr>
                <a:srgbClr val="2F5C8E"/>
              </a:buClr>
              <a:buFontTx/>
              <a:buChar char="-"/>
              <a:defRPr/>
            </a:pPr>
            <a:endParaRPr lang="es-CL" altLang="es-CL" sz="1600" b="1" dirty="0">
              <a:solidFill>
                <a:srgbClr val="000000"/>
              </a:solidFill>
              <a:cs typeface="Arial" panose="020B0604020202020204" pitchFamily="34" charset="0"/>
            </a:endParaRPr>
          </a:p>
          <a:p>
            <a:pPr eaLnBrk="0" fontAlgn="base" hangingPunct="0">
              <a:spcBef>
                <a:spcPct val="20000"/>
              </a:spcBef>
              <a:spcAft>
                <a:spcPct val="0"/>
              </a:spcAft>
              <a:buClr>
                <a:srgbClr val="2F5C8E"/>
              </a:buClr>
              <a:buFont typeface="Wingdings" pitchFamily="2" charset="2"/>
              <a:buNone/>
              <a:defRPr/>
            </a:pPr>
            <a:endParaRPr lang="es-CL" altLang="es-CL" sz="3200" dirty="0">
              <a:solidFill>
                <a:srgbClr val="000000"/>
              </a:solidFill>
              <a:cs typeface="Arial" panose="020B0604020202020204" pitchFamily="34" charset="0"/>
            </a:endParaRPr>
          </a:p>
        </p:txBody>
      </p:sp>
    </p:spTree>
    <p:extLst>
      <p:ext uri="{BB962C8B-B14F-4D97-AF65-F5344CB8AC3E}">
        <p14:creationId xmlns:p14="http://schemas.microsoft.com/office/powerpoint/2010/main" val="1740990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57200" y="274638"/>
            <a:ext cx="8229600" cy="274637"/>
          </a:xfrm>
        </p:spPr>
        <p:txBody>
          <a:bodyPr/>
          <a:lstStyle/>
          <a:p>
            <a:r>
              <a:rPr lang="es-CL" altLang="es-CL" sz="2000" b="1" smtClean="0">
                <a:solidFill>
                  <a:schemeClr val="tx1"/>
                </a:solidFill>
              </a:rPr>
              <a:t>El contexto internacional de la acreditación en Ingeniería</a:t>
            </a:r>
          </a:p>
        </p:txBody>
      </p:sp>
      <p:sp>
        <p:nvSpPr>
          <p:cNvPr id="14339" name="2 Marcador de contenido"/>
          <p:cNvSpPr>
            <a:spLocks noGrp="1"/>
          </p:cNvSpPr>
          <p:nvPr>
            <p:ph idx="1"/>
          </p:nvPr>
        </p:nvSpPr>
        <p:spPr>
          <a:xfrm>
            <a:off x="250825" y="692150"/>
            <a:ext cx="4105275" cy="5689600"/>
          </a:xfrm>
          <a:ln>
            <a:solidFill>
              <a:schemeClr val="tx1"/>
            </a:solidFill>
          </a:ln>
        </p:spPr>
        <p:txBody>
          <a:bodyPr/>
          <a:lstStyle/>
          <a:p>
            <a:pPr algn="ctr">
              <a:buFont typeface="Wingdings" panose="05000000000000000000" pitchFamily="2" charset="2"/>
              <a:buNone/>
              <a:defRPr/>
            </a:pPr>
            <a:r>
              <a:rPr lang="es-CL" altLang="es-CL" sz="1600" b="1" dirty="0" smtClean="0"/>
              <a:t>PERFIL DE EGRESO SELLO </a:t>
            </a:r>
            <a:r>
              <a:rPr lang="en-US" sz="1600" b="1" dirty="0" smtClean="0"/>
              <a:t>EUR-ACE®</a:t>
            </a:r>
            <a:endParaRPr lang="es-CL" altLang="es-CL" sz="1600" b="1" dirty="0" smtClean="0"/>
          </a:p>
          <a:p>
            <a:pPr algn="ctr">
              <a:buFont typeface="Wingdings" panose="05000000000000000000" pitchFamily="2" charset="2"/>
              <a:buNone/>
              <a:defRPr/>
            </a:pPr>
            <a:endParaRPr lang="es-CL" altLang="es-CL" sz="1000" dirty="0" smtClean="0"/>
          </a:p>
          <a:p>
            <a:pPr marL="0" indent="0" algn="just">
              <a:buFont typeface="Wingdings" panose="05000000000000000000" pitchFamily="2" charset="2"/>
              <a:buNone/>
              <a:defRPr/>
            </a:pPr>
            <a:r>
              <a:rPr lang="es-CL" sz="1600" dirty="0"/>
              <a:t>Los egresados de la carrera han alcanzado los resultados de aprendizaje establecidos por la </a:t>
            </a:r>
            <a:r>
              <a:rPr lang="es-CL" sz="1600" dirty="0" err="1"/>
              <a:t>European</a:t>
            </a:r>
            <a:r>
              <a:rPr lang="es-CL" sz="1600" dirty="0"/>
              <a:t> Network </a:t>
            </a:r>
            <a:r>
              <a:rPr lang="es-CL" sz="1600" dirty="0" err="1"/>
              <a:t>For</a:t>
            </a:r>
            <a:r>
              <a:rPr lang="es-CL" sz="1600" dirty="0"/>
              <a:t> </a:t>
            </a:r>
            <a:r>
              <a:rPr lang="es-CL" sz="1600" dirty="0" err="1"/>
              <a:t>Accreditation</a:t>
            </a:r>
            <a:r>
              <a:rPr lang="es-CL" sz="1600" dirty="0"/>
              <a:t> Of </a:t>
            </a:r>
            <a:r>
              <a:rPr lang="es-CL" sz="1600" dirty="0" err="1"/>
              <a:t>Engineering</a:t>
            </a:r>
            <a:r>
              <a:rPr lang="es-CL" sz="1600" dirty="0"/>
              <a:t> </a:t>
            </a:r>
            <a:r>
              <a:rPr lang="es-CL" sz="1600" dirty="0" err="1"/>
              <a:t>Education</a:t>
            </a:r>
            <a:r>
              <a:rPr lang="es-CL" sz="1600" dirty="0"/>
              <a:t> (ENAEE) para </a:t>
            </a:r>
            <a:r>
              <a:rPr lang="es-CL" sz="1600" dirty="0" smtClean="0"/>
              <a:t>la acreditación EUR-ACE</a:t>
            </a:r>
            <a:r>
              <a:rPr lang="es-CL" sz="1600" dirty="0"/>
              <a:t>® de programas de </a:t>
            </a:r>
            <a:r>
              <a:rPr lang="es-CL" sz="1600" dirty="0" smtClean="0"/>
              <a:t>ingeniería:</a:t>
            </a:r>
          </a:p>
          <a:p>
            <a:pPr marL="441325" lvl="2" indent="-268288">
              <a:defRPr/>
            </a:pPr>
            <a:r>
              <a:rPr lang="es-CL" sz="1800" dirty="0" smtClean="0"/>
              <a:t>Conocimiento y comprensión</a:t>
            </a:r>
          </a:p>
          <a:p>
            <a:pPr marL="441325" lvl="2" indent="-268288">
              <a:defRPr/>
            </a:pPr>
            <a:r>
              <a:rPr lang="es-CL" sz="1800" dirty="0" smtClean="0"/>
              <a:t>Análisis en ingeniería</a:t>
            </a:r>
          </a:p>
          <a:p>
            <a:pPr marL="441325" lvl="2" indent="-268288">
              <a:defRPr/>
            </a:pPr>
            <a:r>
              <a:rPr lang="es-CL" sz="1800" dirty="0" smtClean="0"/>
              <a:t>Proyectos de ingeniería (diseño)</a:t>
            </a:r>
          </a:p>
          <a:p>
            <a:pPr marL="441325" lvl="2" indent="-268288">
              <a:defRPr/>
            </a:pPr>
            <a:r>
              <a:rPr lang="es-CL" sz="1800" dirty="0" smtClean="0"/>
              <a:t>Investigación e innovación</a:t>
            </a:r>
          </a:p>
          <a:p>
            <a:pPr marL="441325" lvl="2" indent="-268288">
              <a:defRPr/>
            </a:pPr>
            <a:r>
              <a:rPr lang="es-CL" sz="1800" dirty="0" smtClean="0"/>
              <a:t>Aplicación Práctica de la ingeniería</a:t>
            </a:r>
          </a:p>
          <a:p>
            <a:pPr marL="441325" lvl="2" indent="-268288">
              <a:defRPr/>
            </a:pPr>
            <a:r>
              <a:rPr lang="es-CL" sz="1800" dirty="0" smtClean="0"/>
              <a:t>Emisión de Juicios</a:t>
            </a:r>
          </a:p>
          <a:p>
            <a:pPr marL="441325" lvl="2" indent="-268288">
              <a:defRPr/>
            </a:pPr>
            <a:r>
              <a:rPr lang="es-CL" sz="1800" dirty="0" smtClean="0"/>
              <a:t>Comunicación y trabajo en equipo</a:t>
            </a:r>
          </a:p>
          <a:p>
            <a:pPr marL="441325" lvl="2" indent="-268288">
              <a:defRPr/>
            </a:pPr>
            <a:r>
              <a:rPr lang="es-CL" sz="1800" dirty="0" smtClean="0"/>
              <a:t>Aprendizaje permanente</a:t>
            </a:r>
          </a:p>
          <a:p>
            <a:pPr>
              <a:buFontTx/>
              <a:buChar char="-"/>
              <a:defRPr/>
            </a:pPr>
            <a:endParaRPr lang="en-US" sz="1600" dirty="0" smtClean="0"/>
          </a:p>
        </p:txBody>
      </p:sp>
      <p:sp>
        <p:nvSpPr>
          <p:cNvPr id="4" name="2 Marcador de contenido"/>
          <p:cNvSpPr txBox="1">
            <a:spLocks/>
          </p:cNvSpPr>
          <p:nvPr/>
        </p:nvSpPr>
        <p:spPr bwMode="auto">
          <a:xfrm>
            <a:off x="4572000" y="620713"/>
            <a:ext cx="4392613" cy="5761037"/>
          </a:xfrm>
          <a:prstGeom prst="rect">
            <a:avLst/>
          </a:prstGeom>
          <a:noFill/>
          <a:ln w="9525">
            <a:solidFill>
              <a:schemeClr val="tx1"/>
            </a:solidFill>
            <a:miter lim="800000"/>
            <a:headEnd/>
            <a:tailEnd/>
          </a:ln>
        </p:spPr>
        <p:txBody>
          <a:bodyPr/>
          <a:lstStyle/>
          <a:p>
            <a:pPr marL="342900" indent="-342900" algn="ctr" eaLnBrk="0" fontAlgn="base" hangingPunct="0">
              <a:spcBef>
                <a:spcPct val="20000"/>
              </a:spcBef>
              <a:spcAft>
                <a:spcPct val="0"/>
              </a:spcAft>
              <a:buClr>
                <a:srgbClr val="2F5C8E"/>
              </a:buClr>
              <a:buFont typeface="Wingdings" pitchFamily="2" charset="2"/>
              <a:buNone/>
              <a:defRPr/>
            </a:pPr>
            <a:r>
              <a:rPr lang="es-CL" altLang="es-CL" sz="1600" b="1" dirty="0">
                <a:solidFill>
                  <a:srgbClr val="000000"/>
                </a:solidFill>
                <a:cs typeface="Arial" panose="020B0604020202020204" pitchFamily="34" charset="0"/>
              </a:rPr>
              <a:t>PERFIL DE EGRESO DEL WASHINGTON ACCORD</a:t>
            </a:r>
          </a:p>
          <a:p>
            <a:pPr marL="342900" indent="-342900" algn="ctr" eaLnBrk="0" fontAlgn="base" hangingPunct="0">
              <a:spcBef>
                <a:spcPct val="20000"/>
              </a:spcBef>
              <a:spcAft>
                <a:spcPct val="0"/>
              </a:spcAft>
              <a:buClr>
                <a:srgbClr val="2F5C8E"/>
              </a:buClr>
              <a:buFont typeface="Wingdings" pitchFamily="2" charset="2"/>
              <a:buNone/>
              <a:defRPr/>
            </a:pPr>
            <a:endParaRPr lang="es-CL" altLang="es-CL" sz="1600" dirty="0">
              <a:solidFill>
                <a:srgbClr val="000000"/>
              </a:solidFill>
              <a:cs typeface="Arial" panose="020B0604020202020204" pitchFamily="34" charset="0"/>
            </a:endParaRPr>
          </a:p>
          <a:p>
            <a:pPr eaLnBrk="0" fontAlgn="base" hangingPunct="0">
              <a:spcBef>
                <a:spcPct val="0"/>
              </a:spcBef>
              <a:spcAft>
                <a:spcPct val="0"/>
              </a:spcAft>
              <a:buFont typeface="Wingdings" pitchFamily="2" charset="2"/>
              <a:buNone/>
              <a:defRPr/>
            </a:pPr>
            <a:r>
              <a:rPr lang="es-CL" sz="1600" dirty="0">
                <a:solidFill>
                  <a:srgbClr val="000000"/>
                </a:solidFill>
                <a:cs typeface="Arial" charset="0"/>
              </a:rPr>
              <a:t>Define el Perfil de Atributos del Graduado de las carreras de ingeniería, perfil que se ha definido en consenso entre los países miembros signatarios del Acuerdo:</a:t>
            </a:r>
          </a:p>
          <a:p>
            <a:pPr eaLnBrk="0" fontAlgn="base" hangingPunct="0">
              <a:spcBef>
                <a:spcPct val="0"/>
              </a:spcBef>
              <a:spcAft>
                <a:spcPct val="0"/>
              </a:spcAft>
              <a:buFont typeface="Wingdings" pitchFamily="2" charset="2"/>
              <a:buNone/>
              <a:defRPr/>
            </a:pPr>
            <a:endParaRPr lang="es-CL" sz="1600" dirty="0">
              <a:solidFill>
                <a:srgbClr val="000000"/>
              </a:solidFill>
              <a:cs typeface="Arial" charset="0"/>
            </a:endParaRP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charset="0"/>
              </a:rPr>
              <a:t>Conocimiento en Ingeniería</a:t>
            </a: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charset="0"/>
              </a:rPr>
              <a:t>Análisis de problemas. Complejidad del análisis</a:t>
            </a: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charset="0"/>
              </a:rPr>
              <a:t>Diseño / desarrollo de soluciones</a:t>
            </a: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panose="020B0604020202020204" pitchFamily="34" charset="0"/>
              </a:rPr>
              <a:t>Investigación: amplitud y profundidad de la investigación y la experimentación</a:t>
            </a: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charset="0"/>
              </a:rPr>
              <a:t>Uso de Herramientas Modernas</a:t>
            </a: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charset="0"/>
              </a:rPr>
              <a:t>La ingeniería y la sociedad</a:t>
            </a: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charset="0"/>
              </a:rPr>
              <a:t>Medio Ambiente y Sustentabilidad</a:t>
            </a: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charset="0"/>
              </a:rPr>
              <a:t>Ética, comprensión y práctica</a:t>
            </a: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charset="0"/>
              </a:rPr>
              <a:t>Trabajo individual y en equipo</a:t>
            </a: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charset="0"/>
              </a:rPr>
              <a:t>Comunicación</a:t>
            </a:r>
          </a:p>
          <a:p>
            <a:pPr marL="536575" lvl="2" indent="-268288" eaLnBrk="0" fontAlgn="base" hangingPunct="0">
              <a:spcBef>
                <a:spcPct val="0"/>
              </a:spcBef>
              <a:spcAft>
                <a:spcPct val="0"/>
              </a:spcAft>
              <a:buFont typeface="Wingdings" pitchFamily="2" charset="2"/>
              <a:buChar char="§"/>
              <a:tabLst>
                <a:tab pos="536575" algn="l"/>
              </a:tabLst>
              <a:defRPr/>
            </a:pPr>
            <a:r>
              <a:rPr lang="es-CL" sz="1600" dirty="0">
                <a:solidFill>
                  <a:srgbClr val="000000"/>
                </a:solidFill>
                <a:cs typeface="Arial" charset="0"/>
              </a:rPr>
              <a:t>Gestión y Financiamiento de Proyectos</a:t>
            </a:r>
          </a:p>
          <a:p>
            <a:pPr marL="536575" lvl="2" indent="-268288" eaLnBrk="0" fontAlgn="base" hangingPunct="0">
              <a:spcBef>
                <a:spcPct val="0"/>
              </a:spcBef>
              <a:spcAft>
                <a:spcPct val="0"/>
              </a:spcAft>
              <a:buFont typeface="Wingdings" pitchFamily="2" charset="2"/>
              <a:buChar char="§"/>
              <a:tabLst>
                <a:tab pos="536575" algn="l"/>
              </a:tabLst>
              <a:defRPr/>
            </a:pPr>
            <a:r>
              <a:rPr lang="en-US" sz="1600" dirty="0">
                <a:solidFill>
                  <a:srgbClr val="000000"/>
                </a:solidFill>
                <a:cs typeface="Arial" charset="0"/>
              </a:rPr>
              <a:t>El </a:t>
            </a:r>
            <a:r>
              <a:rPr lang="en-US" sz="1600" dirty="0" err="1">
                <a:solidFill>
                  <a:srgbClr val="000000"/>
                </a:solidFill>
                <a:cs typeface="Arial" charset="0"/>
              </a:rPr>
              <a:t>aprendizaje</a:t>
            </a:r>
            <a:r>
              <a:rPr lang="en-US" sz="1600" dirty="0">
                <a:solidFill>
                  <a:srgbClr val="000000"/>
                </a:solidFill>
                <a:cs typeface="Arial" charset="0"/>
              </a:rPr>
              <a:t> </a:t>
            </a:r>
            <a:r>
              <a:rPr lang="en-US" sz="1600" dirty="0" err="1">
                <a:solidFill>
                  <a:srgbClr val="000000"/>
                </a:solidFill>
                <a:cs typeface="Arial" charset="0"/>
              </a:rPr>
              <a:t>permanente</a:t>
            </a:r>
            <a:endParaRPr lang="es-CL" sz="1200" dirty="0">
              <a:solidFill>
                <a:srgbClr val="000000"/>
              </a:solidFill>
              <a:cs typeface="Arial" charset="0"/>
            </a:endParaRPr>
          </a:p>
          <a:p>
            <a:pPr marL="342900" indent="-342900" eaLnBrk="0" fontAlgn="base" hangingPunct="0">
              <a:spcBef>
                <a:spcPct val="20000"/>
              </a:spcBef>
              <a:spcAft>
                <a:spcPct val="0"/>
              </a:spcAft>
              <a:buClr>
                <a:srgbClr val="2F5C8E"/>
              </a:buClr>
              <a:buFontTx/>
              <a:buChar char="-"/>
              <a:defRPr/>
            </a:pPr>
            <a:endParaRPr lang="es-CL" altLang="es-CL" sz="1400" b="1" dirty="0">
              <a:solidFill>
                <a:srgbClr val="000000"/>
              </a:solidFill>
              <a:cs typeface="Arial" panose="020B0604020202020204" pitchFamily="34" charset="0"/>
            </a:endParaRPr>
          </a:p>
          <a:p>
            <a:pPr eaLnBrk="0" fontAlgn="base" hangingPunct="0">
              <a:spcBef>
                <a:spcPct val="20000"/>
              </a:spcBef>
              <a:spcAft>
                <a:spcPct val="0"/>
              </a:spcAft>
              <a:buClr>
                <a:srgbClr val="2F5C8E"/>
              </a:buClr>
              <a:buFont typeface="Wingdings" pitchFamily="2" charset="2"/>
              <a:buNone/>
              <a:defRPr/>
            </a:pPr>
            <a:endParaRPr lang="es-CL" altLang="es-CL" sz="3200" dirty="0">
              <a:solidFill>
                <a:srgbClr val="000000"/>
              </a:solidFill>
              <a:cs typeface="Arial" panose="020B0604020202020204" pitchFamily="34" charset="0"/>
            </a:endParaRPr>
          </a:p>
        </p:txBody>
      </p:sp>
    </p:spTree>
    <p:extLst>
      <p:ext uri="{BB962C8B-B14F-4D97-AF65-F5344CB8AC3E}">
        <p14:creationId xmlns:p14="http://schemas.microsoft.com/office/powerpoint/2010/main" val="2829936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482600" y="188913"/>
            <a:ext cx="8229600" cy="796925"/>
          </a:xfrm>
        </p:spPr>
        <p:txBody>
          <a:bodyPr/>
          <a:lstStyle/>
          <a:p>
            <a:r>
              <a:rPr lang="es-ES" altLang="es-CL" sz="2000" b="1" smtClean="0"/>
              <a:t>En Latinoamérica….</a:t>
            </a:r>
            <a:endParaRPr lang="es-CL" altLang="es-CL" sz="2000" b="1" smtClean="0"/>
          </a:p>
        </p:txBody>
      </p:sp>
      <p:sp>
        <p:nvSpPr>
          <p:cNvPr id="3" name="Marcador de contenido 2"/>
          <p:cNvSpPr>
            <a:spLocks noGrp="1"/>
          </p:cNvSpPr>
          <p:nvPr>
            <p:ph idx="1"/>
          </p:nvPr>
        </p:nvSpPr>
        <p:spPr>
          <a:xfrm>
            <a:off x="482600" y="954088"/>
            <a:ext cx="8229600" cy="4525962"/>
          </a:xfrm>
        </p:spPr>
        <p:txBody>
          <a:bodyPr/>
          <a:lstStyle/>
          <a:p>
            <a:pPr marL="0" indent="0" algn="just">
              <a:buFont typeface="Wingdings" panose="05000000000000000000" pitchFamily="2" charset="2"/>
              <a:buNone/>
              <a:defRPr/>
            </a:pPr>
            <a:r>
              <a:rPr lang="es-ES" sz="1600" dirty="0" smtClean="0">
                <a:latin typeface="+mj-lt"/>
              </a:rPr>
              <a:t>El 2 de septiembre de 2015 se firma la </a:t>
            </a:r>
            <a:r>
              <a:rPr lang="es-ES" sz="1600" b="1" dirty="0" smtClean="0">
                <a:latin typeface="+mj-lt"/>
              </a:rPr>
              <a:t>DECLARACION DE LIMA</a:t>
            </a:r>
            <a:r>
              <a:rPr lang="es-ES" sz="1600" dirty="0" smtClean="0">
                <a:latin typeface="+mj-lt"/>
              </a:rPr>
              <a:t>, para explorar las posibilidades de un acuerdo de reconocimiento mutuo de los programas de educación superior de ingeniería acreditados por los organismos de acreditación firmantes de esta declaración:</a:t>
            </a:r>
          </a:p>
          <a:p>
            <a:pPr marL="0" indent="0" algn="just">
              <a:buFont typeface="Wingdings" panose="05000000000000000000" pitchFamily="2" charset="2"/>
              <a:buNone/>
              <a:defRPr/>
            </a:pPr>
            <a:endParaRPr lang="es-ES" sz="1600" dirty="0" smtClean="0">
              <a:latin typeface="+mj-lt"/>
            </a:endParaRPr>
          </a:p>
          <a:p>
            <a:pPr marL="0" indent="0" algn="just">
              <a:buFont typeface="Wingdings" panose="05000000000000000000" pitchFamily="2" charset="2"/>
              <a:buNone/>
              <a:defRPr/>
            </a:pPr>
            <a:r>
              <a:rPr lang="es-ES" sz="1600" b="1" dirty="0" smtClean="0">
                <a:latin typeface="+mj-lt"/>
              </a:rPr>
              <a:t>CACEI</a:t>
            </a:r>
            <a:r>
              <a:rPr lang="es-ES" sz="1600" dirty="0" smtClean="0">
                <a:latin typeface="+mj-lt"/>
              </a:rPr>
              <a:t>, de México</a:t>
            </a:r>
          </a:p>
          <a:p>
            <a:pPr marL="0" indent="0" algn="just">
              <a:buFont typeface="Wingdings" panose="05000000000000000000" pitchFamily="2" charset="2"/>
              <a:buNone/>
              <a:defRPr/>
            </a:pPr>
            <a:r>
              <a:rPr lang="es-ES" sz="1600" b="1" dirty="0" smtClean="0">
                <a:latin typeface="+mj-lt"/>
              </a:rPr>
              <a:t>CACET</a:t>
            </a:r>
            <a:r>
              <a:rPr lang="es-ES" sz="1600" dirty="0" smtClean="0">
                <a:latin typeface="+mj-lt"/>
              </a:rPr>
              <a:t>, Consejo de Acreditación de Ingeniería y Tecnología del Caribe (Sigla en Inglés)</a:t>
            </a:r>
          </a:p>
          <a:p>
            <a:pPr marL="0" indent="0" algn="just">
              <a:buFont typeface="Wingdings" panose="05000000000000000000" pitchFamily="2" charset="2"/>
              <a:buNone/>
              <a:defRPr/>
            </a:pPr>
            <a:r>
              <a:rPr lang="es-ES" sz="1600" b="1" dirty="0" smtClean="0">
                <a:latin typeface="+mj-lt"/>
              </a:rPr>
              <a:t>ACAAI</a:t>
            </a:r>
            <a:r>
              <a:rPr lang="es-ES" sz="1600" dirty="0" smtClean="0">
                <a:latin typeface="+mj-lt"/>
              </a:rPr>
              <a:t>, Agencia Centroamericana de Acreditación de programas de Arquitectura y de Ingeniería de Centroamérica</a:t>
            </a:r>
          </a:p>
          <a:p>
            <a:pPr marL="0" indent="0" algn="just">
              <a:buFont typeface="Wingdings" panose="05000000000000000000" pitchFamily="2" charset="2"/>
              <a:buNone/>
              <a:defRPr/>
            </a:pPr>
            <a:r>
              <a:rPr lang="es-ES" sz="1600" b="1" dirty="0" smtClean="0">
                <a:latin typeface="+mj-lt"/>
              </a:rPr>
              <a:t>CNA-Colombia</a:t>
            </a:r>
            <a:r>
              <a:rPr lang="es-ES" sz="1600" dirty="0" smtClean="0">
                <a:latin typeface="+mj-lt"/>
              </a:rPr>
              <a:t>, Consejo Nacional de Acreditación de Colombia</a:t>
            </a:r>
          </a:p>
          <a:p>
            <a:pPr marL="0" indent="0" algn="just">
              <a:buFont typeface="Wingdings" panose="05000000000000000000" pitchFamily="2" charset="2"/>
              <a:buNone/>
              <a:defRPr/>
            </a:pPr>
            <a:r>
              <a:rPr lang="es-ES" sz="1600" b="1" dirty="0" smtClean="0">
                <a:latin typeface="+mj-lt"/>
              </a:rPr>
              <a:t>ICACIT,</a:t>
            </a:r>
            <a:r>
              <a:rPr lang="es-ES" sz="1600" dirty="0" smtClean="0">
                <a:latin typeface="+mj-lt"/>
              </a:rPr>
              <a:t> Instituto de Calidad y Acreditación de programas de computación, Ingeniería y Tecnología de Perú</a:t>
            </a:r>
          </a:p>
          <a:p>
            <a:pPr marL="0" indent="0" algn="just">
              <a:buFont typeface="Wingdings" panose="05000000000000000000" pitchFamily="2" charset="2"/>
              <a:buNone/>
              <a:defRPr/>
            </a:pPr>
            <a:r>
              <a:rPr lang="es-ES" sz="1600" b="1" dirty="0" smtClean="0">
                <a:latin typeface="+mj-lt"/>
              </a:rPr>
              <a:t>SINEACE,</a:t>
            </a:r>
            <a:r>
              <a:rPr lang="es-ES" sz="1600" dirty="0" smtClean="0">
                <a:latin typeface="+mj-lt"/>
              </a:rPr>
              <a:t> Sistema Nacional de Evaluación, Acreditación y Certificación de la Calidad educativa de Perú</a:t>
            </a:r>
          </a:p>
          <a:p>
            <a:pPr marL="0" indent="0" algn="just">
              <a:buFont typeface="Wingdings" panose="05000000000000000000" pitchFamily="2" charset="2"/>
              <a:buNone/>
              <a:defRPr/>
            </a:pPr>
            <a:r>
              <a:rPr lang="es-ES" sz="1600" b="1" dirty="0"/>
              <a:t>Acredita CI</a:t>
            </a:r>
            <a:r>
              <a:rPr lang="es-ES" sz="1600" dirty="0"/>
              <a:t>, Agencia Acreditadora Colegio de Ingenieros de Chile S.A.</a:t>
            </a:r>
          </a:p>
          <a:p>
            <a:pPr marL="0" indent="0" algn="just">
              <a:buFont typeface="Wingdings" panose="05000000000000000000" pitchFamily="2" charset="2"/>
              <a:buNone/>
              <a:defRPr/>
            </a:pPr>
            <a:endParaRPr lang="es-ES" sz="1800" dirty="0">
              <a:latin typeface="+mj-lt"/>
            </a:endParaRPr>
          </a:p>
          <a:p>
            <a:pPr marL="0" indent="0" algn="just">
              <a:buFont typeface="Wingdings" panose="05000000000000000000" pitchFamily="2" charset="2"/>
              <a:buNone/>
              <a:defRPr/>
            </a:pPr>
            <a:r>
              <a:rPr lang="es-ES" sz="1600" dirty="0" smtClean="0">
                <a:latin typeface="+mj-lt"/>
              </a:rPr>
              <a:t>Actualmente se trabaja en la invitación a participar a los otros países de la región y en avanzar hacia el Acuerdo de Lima para, en el mediano plazo incorporarnos al Washington </a:t>
            </a:r>
            <a:r>
              <a:rPr lang="es-ES" sz="1600" dirty="0" err="1" smtClean="0">
                <a:latin typeface="+mj-lt"/>
              </a:rPr>
              <a:t>Accord</a:t>
            </a:r>
            <a:r>
              <a:rPr lang="es-ES" sz="1600" dirty="0" smtClean="0">
                <a:latin typeface="+mj-lt"/>
              </a:rPr>
              <a:t>.</a:t>
            </a:r>
          </a:p>
          <a:p>
            <a:pPr marL="0" indent="0" algn="just">
              <a:buFont typeface="Wingdings" panose="05000000000000000000" pitchFamily="2" charset="2"/>
              <a:buNone/>
              <a:defRPr/>
            </a:pPr>
            <a:endParaRPr lang="es-CL" sz="1600" dirty="0">
              <a:latin typeface="+mj-lt"/>
            </a:endParaRPr>
          </a:p>
        </p:txBody>
      </p:sp>
    </p:spTree>
    <p:extLst>
      <p:ext uri="{BB962C8B-B14F-4D97-AF65-F5344CB8AC3E}">
        <p14:creationId xmlns:p14="http://schemas.microsoft.com/office/powerpoint/2010/main" val="875908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 name="16 Rectángulo"/>
          <p:cNvSpPr/>
          <p:nvPr/>
        </p:nvSpPr>
        <p:spPr>
          <a:xfrm>
            <a:off x="2424437" y="58056"/>
            <a:ext cx="6712257" cy="1066688"/>
          </a:xfrm>
          <a:prstGeom prst="rect">
            <a:avLst/>
          </a:prstGeom>
          <a:gradFill>
            <a:gsLst>
              <a:gs pos="0">
                <a:srgbClr val="990033">
                  <a:alpha val="59000"/>
                </a:srgbClr>
              </a:gs>
              <a:gs pos="65000">
                <a:srgbClr val="990033">
                  <a:alpha val="63000"/>
                </a:srgbClr>
              </a:gs>
              <a:gs pos="100000">
                <a:schemeClr val="bg1"/>
              </a:gs>
            </a:gsLst>
            <a:lin ang="10800000" scaled="1"/>
          </a:gradFill>
          <a:ln>
            <a:noFill/>
          </a:ln>
          <a:effectLst>
            <a:outerShdw blurRad="40000" dist="23000" dir="5400000" rotWithShape="0">
              <a:schemeClr val="bg1">
                <a:alpha val="35000"/>
              </a:schemeClr>
            </a:outerShdw>
          </a:effectLst>
          <a:scene3d>
            <a:camera prst="orthographicFront"/>
            <a:lightRig rig="threePt" dir="t"/>
          </a:scene3d>
          <a:sp3d extrusionH="37465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a:solidFill>
                <a:prstClr val="white"/>
              </a:solidFill>
            </a:endParaRPr>
          </a:p>
        </p:txBody>
      </p:sp>
      <p:sp>
        <p:nvSpPr>
          <p:cNvPr id="22533" name="7 CuadroTexto"/>
          <p:cNvSpPr txBox="1">
            <a:spLocks noChangeArrowheads="1"/>
          </p:cNvSpPr>
          <p:nvPr/>
        </p:nvSpPr>
        <p:spPr bwMode="auto">
          <a:xfrm>
            <a:off x="3211513" y="334963"/>
            <a:ext cx="59324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fontAlgn="base">
              <a:spcBef>
                <a:spcPct val="0"/>
              </a:spcBef>
              <a:spcAft>
                <a:spcPct val="0"/>
              </a:spcAft>
              <a:buFontTx/>
              <a:buNone/>
            </a:pPr>
            <a:r>
              <a:rPr lang="es-MX" altLang="es-MX" sz="2600" b="1" smtClean="0">
                <a:solidFill>
                  <a:prstClr val="white"/>
                </a:solidFill>
                <a:latin typeface="Arial" panose="020B0604020202020204" pitchFamily="34" charset="0"/>
                <a:cs typeface="Arial" panose="020B0604020202020204" pitchFamily="34" charset="0"/>
              </a:rPr>
              <a:t>Internacionalización del CACEI</a:t>
            </a:r>
          </a:p>
        </p:txBody>
      </p:sp>
      <p:sp>
        <p:nvSpPr>
          <p:cNvPr id="22534" name="15 Rectángulo"/>
          <p:cNvSpPr>
            <a:spLocks noChangeArrowheads="1"/>
          </p:cNvSpPr>
          <p:nvPr/>
        </p:nvSpPr>
        <p:spPr bwMode="auto">
          <a:xfrm>
            <a:off x="1193800" y="3505200"/>
            <a:ext cx="27352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457200" eaLnBrk="0" fontAlgn="base" hangingPunct="0">
              <a:lnSpc>
                <a:spcPts val="2200"/>
              </a:lnSpc>
              <a:spcBef>
                <a:spcPct val="0"/>
              </a:spcBef>
              <a:spcAft>
                <a:spcPct val="0"/>
              </a:spcAft>
              <a:buFontTx/>
              <a:buNone/>
            </a:pPr>
            <a:r>
              <a:rPr lang="es-ES" altLang="ko-KR" sz="1400" dirty="0" smtClean="0">
                <a:solidFill>
                  <a:srgbClr val="002060"/>
                </a:solidFill>
                <a:ea typeface="Batang" panose="02030600000101010101" pitchFamily="18" charset="-127"/>
                <a:cs typeface="Calibri" panose="020F0502020204030204" pitchFamily="34" charset="0"/>
              </a:rPr>
              <a:t>Se recibió la visita de </a:t>
            </a:r>
            <a:r>
              <a:rPr lang="es-ES" altLang="ko-KR" sz="1400" dirty="0" err="1" smtClean="0">
                <a:solidFill>
                  <a:srgbClr val="002060"/>
                </a:solidFill>
                <a:ea typeface="Batang" panose="02030600000101010101" pitchFamily="18" charset="-127"/>
                <a:cs typeface="Calibri" panose="020F0502020204030204" pitchFamily="34" charset="0"/>
              </a:rPr>
              <a:t>ABET</a:t>
            </a:r>
            <a:r>
              <a:rPr lang="es-ES" altLang="ko-KR" sz="1400" dirty="0" smtClean="0">
                <a:solidFill>
                  <a:srgbClr val="002060"/>
                </a:solidFill>
                <a:ea typeface="Batang" panose="02030600000101010101" pitchFamily="18" charset="-127"/>
                <a:cs typeface="Calibri" panose="020F0502020204030204" pitchFamily="34" charset="0"/>
              </a:rPr>
              <a:t> y se obtuvo la carta de nominación.</a:t>
            </a:r>
          </a:p>
        </p:txBody>
      </p:sp>
      <p:sp>
        <p:nvSpPr>
          <p:cNvPr id="26" name="16 Rectángulo"/>
          <p:cNvSpPr>
            <a:spLocks noChangeArrowheads="1"/>
          </p:cNvSpPr>
          <p:nvPr/>
        </p:nvSpPr>
        <p:spPr bwMode="auto">
          <a:xfrm>
            <a:off x="190500" y="4178300"/>
            <a:ext cx="4335780" cy="979547"/>
          </a:xfrm>
          <a:prstGeom prst="rect">
            <a:avLst/>
          </a:prstGeom>
          <a:solidFill>
            <a:srgbClr val="2C65AA"/>
          </a:solidFill>
        </p:spPr>
        <p:style>
          <a:lnRef idx="0">
            <a:schemeClr val="accent1"/>
          </a:lnRef>
          <a:fillRef idx="3">
            <a:schemeClr val="accent1"/>
          </a:fillRef>
          <a:effectRef idx="3">
            <a:schemeClr val="accent1"/>
          </a:effectRef>
          <a:fontRef idx="minor">
            <a:schemeClr val="lt1"/>
          </a:fontRef>
        </p:style>
        <p:txBody>
          <a:bodyPr anchor="ctr"/>
          <a:lstStyle/>
          <a:p>
            <a:pPr algn="ctr" defTabSz="457200" eaLnBrk="0" fontAlgn="base" hangingPunct="0">
              <a:lnSpc>
                <a:spcPts val="2200"/>
              </a:lnSpc>
              <a:spcBef>
                <a:spcPct val="0"/>
              </a:spcBef>
              <a:spcAft>
                <a:spcPct val="0"/>
              </a:spcAft>
              <a:defRPr/>
            </a:pPr>
            <a:r>
              <a:rPr lang="es-ES" altLang="ko-KR" sz="1400" dirty="0">
                <a:solidFill>
                  <a:prstClr val="white"/>
                </a:solidFill>
                <a:cs typeface="Arial" pitchFamily="34" charset="0"/>
              </a:rPr>
              <a:t>Se llevó a cabo la participación del CACEI en la sesión del </a:t>
            </a:r>
            <a:r>
              <a:rPr lang="es-ES" altLang="ko-KR" sz="1400" i="1" dirty="0">
                <a:solidFill>
                  <a:prstClr val="white"/>
                </a:solidFill>
                <a:cs typeface="Arial" pitchFamily="34" charset="0"/>
              </a:rPr>
              <a:t>International </a:t>
            </a:r>
            <a:r>
              <a:rPr lang="es-ES" altLang="ko-KR" sz="1400" i="1" dirty="0" err="1">
                <a:solidFill>
                  <a:prstClr val="white"/>
                </a:solidFill>
                <a:cs typeface="Arial" pitchFamily="34" charset="0"/>
              </a:rPr>
              <a:t>Engineering</a:t>
            </a:r>
            <a:r>
              <a:rPr lang="es-ES" altLang="ko-KR" sz="1400" i="1" dirty="0">
                <a:solidFill>
                  <a:prstClr val="white"/>
                </a:solidFill>
                <a:cs typeface="Arial" pitchFamily="34" charset="0"/>
              </a:rPr>
              <a:t> Alliance</a:t>
            </a:r>
            <a:r>
              <a:rPr lang="es-ES" altLang="ko-KR" sz="1400" dirty="0">
                <a:solidFill>
                  <a:prstClr val="white"/>
                </a:solidFill>
                <a:cs typeface="Arial" pitchFamily="34" charset="0"/>
              </a:rPr>
              <a:t> (IEA), el pasado 24 de </a:t>
            </a:r>
            <a:r>
              <a:rPr lang="es-ES" altLang="ko-KR" sz="1400" dirty="0" smtClean="0">
                <a:solidFill>
                  <a:prstClr val="white"/>
                </a:solidFill>
                <a:cs typeface="Arial" pitchFamily="34" charset="0"/>
              </a:rPr>
              <a:t>junio, </a:t>
            </a:r>
            <a:r>
              <a:rPr lang="es-ES" altLang="ko-KR" sz="1400" dirty="0">
                <a:solidFill>
                  <a:prstClr val="white"/>
                </a:solidFill>
                <a:cs typeface="Arial" pitchFamily="34" charset="0"/>
              </a:rPr>
              <a:t>en Estambul, Turquía.</a:t>
            </a:r>
          </a:p>
        </p:txBody>
      </p:sp>
      <p:pic>
        <p:nvPicPr>
          <p:cNvPr id="225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363" y="1554163"/>
            <a:ext cx="4481512"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100" y="1624013"/>
            <a:ext cx="261778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28 Conector recto de flecha"/>
          <p:cNvCxnSpPr/>
          <p:nvPr/>
        </p:nvCxnSpPr>
        <p:spPr>
          <a:xfrm>
            <a:off x="3125788" y="3151188"/>
            <a:ext cx="0" cy="455612"/>
          </a:xfrm>
          <a:prstGeom prst="straightConnector1">
            <a:avLst/>
          </a:prstGeom>
          <a:ln w="38100">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0" name="29 Conector recto de flecha"/>
          <p:cNvCxnSpPr/>
          <p:nvPr/>
        </p:nvCxnSpPr>
        <p:spPr>
          <a:xfrm>
            <a:off x="3971925" y="3810000"/>
            <a:ext cx="579438" cy="0"/>
          </a:xfrm>
          <a:prstGeom prst="straightConnector1">
            <a:avLst/>
          </a:prstGeom>
          <a:ln w="38100">
            <a:headEnd w="lg" len="lg"/>
            <a:tailEnd type="triangle" w="lg" len="lg"/>
          </a:ln>
        </p:spPr>
        <p:style>
          <a:lnRef idx="2">
            <a:schemeClr val="accent1"/>
          </a:lnRef>
          <a:fillRef idx="0">
            <a:schemeClr val="accent1"/>
          </a:fillRef>
          <a:effectRef idx="1">
            <a:schemeClr val="accent1"/>
          </a:effectRef>
          <a:fontRef idx="minor">
            <a:schemeClr val="tx1"/>
          </a:fontRef>
        </p:style>
      </p:cxnSp>
      <p:sp>
        <p:nvSpPr>
          <p:cNvPr id="22542" name="Rectangle 3"/>
          <p:cNvSpPr>
            <a:spLocks noChangeArrowheads="1"/>
          </p:cNvSpPr>
          <p:nvPr/>
        </p:nvSpPr>
        <p:spPr bwMode="auto">
          <a:xfrm>
            <a:off x="685800" y="1119188"/>
            <a:ext cx="7627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eaLnBrk="0" fontAlgn="base" hangingPunct="0">
              <a:spcBef>
                <a:spcPct val="0"/>
              </a:spcBef>
              <a:spcAft>
                <a:spcPct val="0"/>
              </a:spcAft>
              <a:buFontTx/>
              <a:buNone/>
            </a:pPr>
            <a:r>
              <a:rPr lang="es-ES" altLang="ko-KR" sz="2000" b="1" smtClean="0">
                <a:solidFill>
                  <a:srgbClr val="002060"/>
                </a:solidFill>
                <a:ea typeface="Batang" panose="02030600000101010101" pitchFamily="18" charset="-127"/>
                <a:cs typeface="Calibri" panose="020F0502020204030204" pitchFamily="34" charset="0"/>
              </a:rPr>
              <a:t>Incorporación del CACEI al estado provisional del </a:t>
            </a:r>
            <a:r>
              <a:rPr lang="es-MX" altLang="ko-KR" sz="2000" b="1" smtClean="0">
                <a:solidFill>
                  <a:srgbClr val="002060"/>
                </a:solidFill>
                <a:ea typeface="Batang" panose="02030600000101010101" pitchFamily="18" charset="-127"/>
                <a:cs typeface="Calibri" panose="020F0502020204030204" pitchFamily="34" charset="0"/>
              </a:rPr>
              <a:t>Washington Accord</a:t>
            </a:r>
            <a:endParaRPr lang="es-ES" altLang="ko-KR" sz="2000" b="1" smtClean="0">
              <a:solidFill>
                <a:srgbClr val="002060"/>
              </a:solidFill>
              <a:ea typeface="Batang" panose="02030600000101010101" pitchFamily="18" charset="-127"/>
              <a:cs typeface="Calibri" panose="020F0502020204030204" pitchFamily="34" charset="0"/>
            </a:endParaRPr>
          </a:p>
        </p:txBody>
      </p:sp>
      <p:sp>
        <p:nvSpPr>
          <p:cNvPr id="34" name="33 Rectángulo"/>
          <p:cNvSpPr/>
          <p:nvPr/>
        </p:nvSpPr>
        <p:spPr>
          <a:xfrm>
            <a:off x="190500" y="5359400"/>
            <a:ext cx="4335780" cy="1308100"/>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nchor="ctr"/>
          <a:lstStyle/>
          <a:p>
            <a:pPr algn="ctr" defTabSz="457200" fontAlgn="base">
              <a:spcBef>
                <a:spcPct val="0"/>
              </a:spcBef>
              <a:spcAft>
                <a:spcPct val="0"/>
              </a:spcAft>
              <a:defRPr/>
            </a:pPr>
            <a:r>
              <a:rPr lang="es-MX" sz="1600" b="1" dirty="0" smtClean="0">
                <a:solidFill>
                  <a:prstClr val="white"/>
                </a:solidFill>
              </a:rPr>
              <a:t>Del </a:t>
            </a:r>
            <a:r>
              <a:rPr lang="es-MX" sz="1600" b="1" dirty="0">
                <a:solidFill>
                  <a:prstClr val="white"/>
                </a:solidFill>
              </a:rPr>
              <a:t>25 de septiembre al 01 de octubre, </a:t>
            </a:r>
            <a:r>
              <a:rPr lang="es-MX" sz="1600" b="1" dirty="0" smtClean="0">
                <a:solidFill>
                  <a:prstClr val="white"/>
                </a:solidFill>
              </a:rPr>
              <a:t>los representantes </a:t>
            </a:r>
            <a:r>
              <a:rPr lang="es-MX" sz="1600" b="1" dirty="0">
                <a:solidFill>
                  <a:prstClr val="white"/>
                </a:solidFill>
              </a:rPr>
              <a:t>de </a:t>
            </a:r>
            <a:r>
              <a:rPr lang="es-MX" sz="1600" b="1" i="1" dirty="0" err="1">
                <a:solidFill>
                  <a:prstClr val="white"/>
                </a:solidFill>
              </a:rPr>
              <a:t>Engineers</a:t>
            </a:r>
            <a:r>
              <a:rPr lang="es-MX" sz="1600" b="1" i="1" dirty="0">
                <a:solidFill>
                  <a:prstClr val="white"/>
                </a:solidFill>
              </a:rPr>
              <a:t> </a:t>
            </a:r>
            <a:r>
              <a:rPr lang="es-MX" sz="1600" b="1" i="1" dirty="0" smtClean="0">
                <a:solidFill>
                  <a:prstClr val="white"/>
                </a:solidFill>
              </a:rPr>
              <a:t>Canadá </a:t>
            </a:r>
            <a:r>
              <a:rPr lang="es-MX" sz="1600" b="1" dirty="0" smtClean="0">
                <a:solidFill>
                  <a:prstClr val="white"/>
                </a:solidFill>
              </a:rPr>
              <a:t>(</a:t>
            </a:r>
            <a:r>
              <a:rPr lang="es-MX" sz="1600" b="1" dirty="0" err="1" smtClean="0">
                <a:solidFill>
                  <a:prstClr val="white"/>
                </a:solidFill>
              </a:rPr>
              <a:t>CEAB</a:t>
            </a:r>
            <a:r>
              <a:rPr lang="es-MX" sz="1600" b="1" dirty="0" smtClean="0">
                <a:solidFill>
                  <a:prstClr val="white"/>
                </a:solidFill>
              </a:rPr>
              <a:t>), evaluaron al </a:t>
            </a:r>
            <a:r>
              <a:rPr lang="es-MX" sz="1600" b="1" dirty="0">
                <a:solidFill>
                  <a:prstClr val="white"/>
                </a:solidFill>
              </a:rPr>
              <a:t>CACEI para </a:t>
            </a:r>
            <a:r>
              <a:rPr lang="es-MX" sz="1600" b="1" dirty="0" smtClean="0">
                <a:solidFill>
                  <a:prstClr val="white"/>
                </a:solidFill>
              </a:rPr>
              <a:t>ingresar al WA.</a:t>
            </a:r>
            <a:endParaRPr lang="es-MX" sz="1600" b="1" dirty="0">
              <a:solidFill>
                <a:prstClr val="white"/>
              </a:solidFill>
            </a:endParaRPr>
          </a:p>
        </p:txBody>
      </p:sp>
    </p:spTree>
    <p:extLst>
      <p:ext uri="{BB962C8B-B14F-4D97-AF65-F5344CB8AC3E}">
        <p14:creationId xmlns:p14="http://schemas.microsoft.com/office/powerpoint/2010/main" val="1117453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4" name="Picture 10" descr="C:\Users\JESUS~1.SER\AppData\Local\Temp\Rar$DI31.065\ALAI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5084763"/>
            <a:ext cx="2913062"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69">
            <a:hlinkClick r:id="rId4" action="ppaction://hlinksldjump"/>
          </p:cNvPr>
          <p:cNvSpPr>
            <a:spLocks noChangeArrowheads="1"/>
          </p:cNvSpPr>
          <p:nvPr/>
        </p:nvSpPr>
        <p:spPr bwMode="auto">
          <a:xfrm>
            <a:off x="-60270" y="5388905"/>
            <a:ext cx="2426651" cy="668256"/>
          </a:xfrm>
          <a:prstGeom prst="roundRect">
            <a:avLst>
              <a:gd name="adj" fmla="val 33858"/>
            </a:avLst>
          </a:prstGeom>
          <a:solidFill>
            <a:srgbClr val="002060"/>
          </a:solidFill>
          <a:ln w="9525">
            <a:gradFill>
              <a:gsLst>
                <a:gs pos="50000">
                  <a:schemeClr val="bg1"/>
                </a:gs>
                <a:gs pos="100000">
                  <a:schemeClr val="accent1">
                    <a:tint val="23500"/>
                    <a:satMod val="160000"/>
                  </a:schemeClr>
                </a:gs>
              </a:gsLst>
              <a:lin ang="5400000" scaled="0"/>
            </a:gradFill>
            <a:round/>
            <a:headEnd/>
            <a:tailEnd/>
          </a:ln>
          <a:scene3d>
            <a:camera prst="isometricRightUp">
              <a:rot lat="1187087" lon="19207343" rev="37554"/>
            </a:camera>
            <a:lightRig rig="brightRoom" dir="b"/>
          </a:scene3d>
          <a:sp3d extrusionH="227000" contourW="12700" prstMaterial="plastic">
            <a:bevelT w="13500" h="13500" prst="angle"/>
            <a:bevelB w="13500" h="13500" prst="angle"/>
            <a:extrusionClr>
              <a:srgbClr val="002060"/>
            </a:extrusionClr>
            <a:contourClr>
              <a:srgbClr val="002060"/>
            </a:contourClr>
          </a:sp3d>
        </p:spPr>
        <p:txBody>
          <a:bodyPr wrap="none" anchor="ctr"/>
          <a:lstStyle/>
          <a:p>
            <a:pPr algn="ctr" defTabSz="457200" fontAlgn="base">
              <a:spcBef>
                <a:spcPct val="0"/>
              </a:spcBef>
              <a:spcAft>
                <a:spcPct val="0"/>
              </a:spcAft>
              <a:defRPr/>
            </a:pPr>
            <a:r>
              <a:rPr lang="es-ES" sz="2200" b="1" dirty="0">
                <a:solidFill>
                  <a:prstClr val="white"/>
                </a:solidFill>
                <a:latin typeface="Century Gothic" pitchFamily="34" charset="0"/>
                <a:cs typeface="Arial" charset="0"/>
              </a:rPr>
              <a:t>Convenios</a:t>
            </a:r>
          </a:p>
        </p:txBody>
      </p:sp>
      <p:pic>
        <p:nvPicPr>
          <p:cNvPr id="23556" name="Picture 2" descr="C:\Users\JESUS~1.SER\AppData\Local\Temp\Rar$DI00.487\logo_Qualitas-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513" y="2646363"/>
            <a:ext cx="2052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Users\Jesus.Serrano\AppData\Local\Temp\Rar$DI14.777\IEE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5475" y="1576388"/>
            <a:ext cx="14382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C:\Users\Jesus.Serrano\AppData\Local\Temp\Rar$DI26.247\Anec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7613" y="4106863"/>
            <a:ext cx="29622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8" descr="C:\Users\Jesus.Serrano\AppData\Local\Microsoft\Windows\Temporary Internet Files\Content.IE5\FZJ3VJ95\Logo Acredita CI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8550" y="1576388"/>
            <a:ext cx="26590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Rectángulo"/>
          <p:cNvSpPr/>
          <p:nvPr/>
        </p:nvSpPr>
        <p:spPr>
          <a:xfrm>
            <a:off x="2424437" y="58056"/>
            <a:ext cx="6712257" cy="1066688"/>
          </a:xfrm>
          <a:prstGeom prst="rect">
            <a:avLst/>
          </a:prstGeom>
          <a:gradFill>
            <a:gsLst>
              <a:gs pos="0">
                <a:srgbClr val="990033">
                  <a:alpha val="59000"/>
                </a:srgbClr>
              </a:gs>
              <a:gs pos="65000">
                <a:srgbClr val="990033">
                  <a:alpha val="63000"/>
                </a:srgbClr>
              </a:gs>
              <a:gs pos="100000">
                <a:schemeClr val="bg1"/>
              </a:gs>
            </a:gsLst>
            <a:lin ang="10800000" scaled="1"/>
          </a:gradFill>
          <a:ln>
            <a:noFill/>
          </a:ln>
          <a:effectLst>
            <a:outerShdw blurRad="40000" dist="23000" dir="5400000" rotWithShape="0">
              <a:schemeClr val="bg1">
                <a:alpha val="35000"/>
              </a:schemeClr>
            </a:outerShdw>
          </a:effectLst>
          <a:scene3d>
            <a:camera prst="orthographicFront"/>
            <a:lightRig rig="threePt" dir="t"/>
          </a:scene3d>
          <a:sp3d extrusionH="37465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a:solidFill>
                <a:prstClr val="white"/>
              </a:solidFill>
            </a:endParaRPr>
          </a:p>
        </p:txBody>
      </p:sp>
      <p:sp>
        <p:nvSpPr>
          <p:cNvPr id="18" name="AutoShape 69">
            <a:hlinkClick r:id="rId9" action="ppaction://hlinksldjump"/>
          </p:cNvPr>
          <p:cNvSpPr>
            <a:spLocks noChangeArrowheads="1"/>
          </p:cNvSpPr>
          <p:nvPr/>
        </p:nvSpPr>
        <p:spPr bwMode="auto">
          <a:xfrm>
            <a:off x="-57500" y="1911505"/>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2200" b="1" dirty="0">
                <a:solidFill>
                  <a:srgbClr val="1F497D">
                    <a:lumMod val="40000"/>
                    <a:lumOff val="60000"/>
                  </a:srgbClr>
                </a:solidFill>
                <a:latin typeface="Century Gothic" pitchFamily="34" charset="0"/>
                <a:cs typeface="Arial" charset="0"/>
              </a:rPr>
              <a:t>Quienes somos?</a:t>
            </a:r>
          </a:p>
        </p:txBody>
      </p:sp>
      <p:sp>
        <p:nvSpPr>
          <p:cNvPr id="19" name="AutoShape 69">
            <a:hlinkClick r:id="rId10" action="ppaction://hlinksldjump"/>
          </p:cNvPr>
          <p:cNvSpPr>
            <a:spLocks noChangeArrowheads="1"/>
          </p:cNvSpPr>
          <p:nvPr/>
        </p:nvSpPr>
        <p:spPr bwMode="auto">
          <a:xfrm>
            <a:off x="-60270" y="2745530"/>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2200" b="1" dirty="0">
                <a:solidFill>
                  <a:srgbClr val="1F497D">
                    <a:lumMod val="40000"/>
                    <a:lumOff val="60000"/>
                  </a:srgbClr>
                </a:solidFill>
                <a:latin typeface="Century Gothic" pitchFamily="34" charset="0"/>
                <a:cs typeface="Arial" charset="0"/>
              </a:rPr>
              <a:t>Visión y Misión</a:t>
            </a:r>
          </a:p>
        </p:txBody>
      </p:sp>
      <p:sp>
        <p:nvSpPr>
          <p:cNvPr id="20" name="AutoShape 69">
            <a:hlinkClick r:id="rId11" action="ppaction://hlinksldjump"/>
          </p:cNvPr>
          <p:cNvSpPr>
            <a:spLocks noChangeArrowheads="1"/>
          </p:cNvSpPr>
          <p:nvPr/>
        </p:nvSpPr>
        <p:spPr bwMode="auto">
          <a:xfrm>
            <a:off x="-60270" y="3626655"/>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1700" b="1" dirty="0">
                <a:solidFill>
                  <a:srgbClr val="1F497D">
                    <a:lumMod val="40000"/>
                    <a:lumOff val="60000"/>
                  </a:srgbClr>
                </a:solidFill>
                <a:latin typeface="Century Gothic" pitchFamily="34" charset="0"/>
                <a:cs typeface="Arial" charset="0"/>
              </a:rPr>
              <a:t>Órganos de gobierno</a:t>
            </a:r>
          </a:p>
        </p:txBody>
      </p:sp>
      <p:sp>
        <p:nvSpPr>
          <p:cNvPr id="21" name="AutoShape 69">
            <a:hlinkClick r:id="rId11" action="ppaction://hlinksldjump"/>
          </p:cNvPr>
          <p:cNvSpPr>
            <a:spLocks noChangeArrowheads="1"/>
          </p:cNvSpPr>
          <p:nvPr/>
        </p:nvSpPr>
        <p:spPr bwMode="auto">
          <a:xfrm>
            <a:off x="-60270" y="4507780"/>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2200" b="1" dirty="0">
                <a:solidFill>
                  <a:srgbClr val="1F497D">
                    <a:lumMod val="40000"/>
                    <a:lumOff val="60000"/>
                  </a:srgbClr>
                </a:solidFill>
                <a:latin typeface="Century Gothic" pitchFamily="34" charset="0"/>
                <a:cs typeface="Arial" charset="0"/>
              </a:rPr>
              <a:t>Proceso de</a:t>
            </a:r>
          </a:p>
          <a:p>
            <a:pPr algn="ctr" defTabSz="457200" fontAlgn="base">
              <a:spcBef>
                <a:spcPct val="0"/>
              </a:spcBef>
              <a:spcAft>
                <a:spcPct val="0"/>
              </a:spcAft>
              <a:defRPr/>
            </a:pPr>
            <a:r>
              <a:rPr lang="es-ES" sz="2200" b="1" dirty="0">
                <a:solidFill>
                  <a:srgbClr val="1F497D">
                    <a:lumMod val="40000"/>
                    <a:lumOff val="60000"/>
                  </a:srgbClr>
                </a:solidFill>
                <a:latin typeface="Century Gothic" pitchFamily="34" charset="0"/>
                <a:cs typeface="Arial" charset="0"/>
              </a:rPr>
              <a:t>acreditación</a:t>
            </a:r>
          </a:p>
        </p:txBody>
      </p:sp>
      <p:pic>
        <p:nvPicPr>
          <p:cNvPr id="23567"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4638" y="4357688"/>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7 CuadroTexto"/>
          <p:cNvSpPr txBox="1">
            <a:spLocks noChangeArrowheads="1"/>
          </p:cNvSpPr>
          <p:nvPr/>
        </p:nvSpPr>
        <p:spPr bwMode="auto">
          <a:xfrm>
            <a:off x="3211513" y="120650"/>
            <a:ext cx="5932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fontAlgn="base">
              <a:spcBef>
                <a:spcPct val="0"/>
              </a:spcBef>
              <a:spcAft>
                <a:spcPct val="0"/>
              </a:spcAft>
              <a:buFontTx/>
              <a:buNone/>
            </a:pPr>
            <a:r>
              <a:rPr lang="es-MX" altLang="es-MX" sz="2600" b="1" smtClean="0">
                <a:solidFill>
                  <a:prstClr val="white"/>
                </a:solidFill>
                <a:latin typeface="Arial" panose="020B0604020202020204" pitchFamily="34" charset="0"/>
                <a:cs typeface="Arial" panose="020B0604020202020204" pitchFamily="34" charset="0"/>
              </a:rPr>
              <a:t>Organizaciones internacionales con acuerdos de cooperación </a:t>
            </a:r>
          </a:p>
        </p:txBody>
      </p:sp>
      <p:pic>
        <p:nvPicPr>
          <p:cNvPr id="23569" name="Picture 20" descr="http://www.seaastandards.org/images/engineering/engineering%20allianc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08763" y="3036888"/>
            <a:ext cx="2044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538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916238" y="165100"/>
            <a:ext cx="6030912" cy="800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MX" sz="3200" b="1" dirty="0">
                <a:ln>
                  <a:solidFill>
                    <a:sysClr val="windowText" lastClr="000000"/>
                  </a:solidFill>
                </a:ln>
                <a:solidFill>
                  <a:prstClr val="white"/>
                </a:solidFill>
              </a:rPr>
              <a:t>Atributos de los programas de ingeniería (deseables)</a:t>
            </a:r>
          </a:p>
        </p:txBody>
      </p:sp>
      <p:sp>
        <p:nvSpPr>
          <p:cNvPr id="3" name="2 Marcador de contenido"/>
          <p:cNvSpPr txBox="1">
            <a:spLocks/>
          </p:cNvSpPr>
          <p:nvPr/>
        </p:nvSpPr>
        <p:spPr>
          <a:xfrm>
            <a:off x="291159" y="1264319"/>
            <a:ext cx="8434387" cy="52403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a:buClr>
                <a:srgbClr val="A9A57C"/>
              </a:buClr>
              <a:buFont typeface="Arial" pitchFamily="34" charset="0"/>
              <a:buNone/>
              <a:defRPr/>
            </a:pPr>
            <a:r>
              <a:rPr lang="es-MX" sz="1400" dirty="0" smtClean="0">
                <a:solidFill>
                  <a:srgbClr val="2F2B20"/>
                </a:solidFill>
              </a:rPr>
              <a:t>I. Los programas educativos de ingeniería deben incluir los siguientes atributos:</a:t>
            </a:r>
          </a:p>
          <a:p>
            <a:pPr>
              <a:buClr>
                <a:srgbClr val="A9A57C"/>
              </a:buClr>
              <a:defRPr/>
            </a:pPr>
            <a:r>
              <a:rPr lang="es-MX" sz="1400" b="1" dirty="0" smtClean="0">
                <a:solidFill>
                  <a:srgbClr val="2F2B20"/>
                </a:solidFill>
                <a:effectLst>
                  <a:outerShdw blurRad="38100" dist="38100" dir="2700000" algn="tl">
                    <a:srgbClr val="000000">
                      <a:alpha val="43137"/>
                    </a:srgbClr>
                  </a:outerShdw>
                </a:effectLst>
              </a:rPr>
              <a:t>Flexibilidad</a:t>
            </a:r>
            <a:r>
              <a:rPr lang="es-MX" sz="1400" dirty="0" smtClean="0">
                <a:solidFill>
                  <a:srgbClr val="2F2B20"/>
                </a:solidFill>
              </a:rPr>
              <a:t>, entendida como la factibilidad que tiene el estudiante de aprender en distintos momentos y ámbitos para adquirir las habilidades y conocimientos necesarios para el diseño, implantación, desarrollo y evaluación de proyectos de ingeniería;</a:t>
            </a:r>
          </a:p>
          <a:p>
            <a:pPr>
              <a:buClr>
                <a:srgbClr val="A9A57C"/>
              </a:buClr>
              <a:defRPr/>
            </a:pPr>
            <a:r>
              <a:rPr lang="es-MX" sz="1400" b="1" dirty="0" smtClean="0">
                <a:solidFill>
                  <a:srgbClr val="2F2B20"/>
                </a:solidFill>
                <a:effectLst>
                  <a:outerShdw blurRad="38100" dist="38100" dir="2700000" algn="tl">
                    <a:srgbClr val="000000">
                      <a:alpha val="43137"/>
                    </a:srgbClr>
                  </a:outerShdw>
                </a:effectLst>
              </a:rPr>
              <a:t>Movilidad</a:t>
            </a:r>
            <a:r>
              <a:rPr lang="es-MX" sz="1400" dirty="0" smtClean="0">
                <a:solidFill>
                  <a:srgbClr val="2F2B20"/>
                </a:solidFill>
              </a:rPr>
              <a:t> para formarse en ámbitos no sólo de la escuela y su institución; sino para enriquecer su formación con experiencias exitosas del ámbito académico de otras instituciones nacionales o extranjeras o del sector productivo;</a:t>
            </a:r>
          </a:p>
          <a:p>
            <a:pPr>
              <a:buClr>
                <a:srgbClr val="A9A57C"/>
              </a:buClr>
              <a:defRPr/>
            </a:pPr>
            <a:r>
              <a:rPr lang="es-MX" sz="1400" b="1" dirty="0" smtClean="0">
                <a:solidFill>
                  <a:srgbClr val="2F2B20"/>
                </a:solidFill>
                <a:effectLst>
                  <a:outerShdw blurRad="38100" dist="38100" dir="2700000" algn="tl">
                    <a:srgbClr val="000000">
                      <a:alpha val="43137"/>
                    </a:srgbClr>
                  </a:outerShdw>
                </a:effectLst>
              </a:rPr>
              <a:t>Experiencia adquirida en su formación </a:t>
            </a:r>
            <a:r>
              <a:rPr lang="es-MX" sz="1400" dirty="0" smtClean="0">
                <a:solidFill>
                  <a:srgbClr val="2F2B20"/>
                </a:solidFill>
              </a:rPr>
              <a:t>a través de las prácticas profesionales;</a:t>
            </a:r>
          </a:p>
          <a:p>
            <a:pPr>
              <a:buClr>
                <a:srgbClr val="A9A57C"/>
              </a:buClr>
              <a:defRPr/>
            </a:pPr>
            <a:r>
              <a:rPr lang="es-MX" sz="1400" b="1" dirty="0" smtClean="0">
                <a:solidFill>
                  <a:srgbClr val="2F2B20"/>
                </a:solidFill>
                <a:effectLst>
                  <a:outerShdw blurRad="38100" dist="38100" dir="2700000" algn="tl">
                    <a:srgbClr val="000000">
                      <a:alpha val="43137"/>
                    </a:srgbClr>
                  </a:outerShdw>
                </a:effectLst>
              </a:rPr>
              <a:t>Desarrollar la habilidad de liderazgo </a:t>
            </a:r>
            <a:r>
              <a:rPr lang="es-MX" sz="1400" dirty="0" smtClean="0">
                <a:solidFill>
                  <a:srgbClr val="2F2B20"/>
                </a:solidFill>
              </a:rPr>
              <a:t>para promover la innovación y el cambio;</a:t>
            </a:r>
          </a:p>
          <a:p>
            <a:pPr>
              <a:buClr>
                <a:srgbClr val="A9A57C"/>
              </a:buClr>
              <a:defRPr/>
            </a:pPr>
            <a:r>
              <a:rPr lang="es-MX" sz="1400" b="1" dirty="0" smtClean="0">
                <a:solidFill>
                  <a:srgbClr val="2F2B20"/>
                </a:solidFill>
                <a:effectLst>
                  <a:outerShdw blurRad="38100" dist="38100" dir="2700000" algn="tl">
                    <a:srgbClr val="000000">
                      <a:alpha val="43137"/>
                    </a:srgbClr>
                  </a:outerShdw>
                </a:effectLst>
              </a:rPr>
              <a:t>Dotar de experiencias de aprendizaje significativas </a:t>
            </a:r>
            <a:r>
              <a:rPr lang="es-MX" sz="1400" dirty="0" smtClean="0">
                <a:solidFill>
                  <a:srgbClr val="2F2B20"/>
                </a:solidFill>
              </a:rPr>
              <a:t>considerando el contexto de las problemáticas de la ingeniería;</a:t>
            </a:r>
          </a:p>
          <a:p>
            <a:pPr>
              <a:buClr>
                <a:srgbClr val="A9A57C"/>
              </a:buClr>
              <a:defRPr/>
            </a:pPr>
            <a:r>
              <a:rPr lang="es-MX" sz="1400" b="1" dirty="0" smtClean="0">
                <a:solidFill>
                  <a:srgbClr val="2F2B20"/>
                </a:solidFill>
                <a:effectLst>
                  <a:outerShdw blurRad="38100" dist="38100" dir="2700000" algn="tl">
                    <a:srgbClr val="000000">
                      <a:alpha val="43137"/>
                    </a:srgbClr>
                  </a:outerShdw>
                </a:effectLst>
              </a:rPr>
              <a:t>Desarrollar la creatividad, el </a:t>
            </a:r>
            <a:r>
              <a:rPr lang="es-MX" sz="1400" b="1" i="1" dirty="0" err="1" smtClean="0">
                <a:solidFill>
                  <a:srgbClr val="2F2B20"/>
                </a:solidFill>
                <a:effectLst>
                  <a:outerShdw blurRad="38100" dist="38100" dir="2700000" algn="tl">
                    <a:srgbClr val="000000">
                      <a:alpha val="43137"/>
                    </a:srgbClr>
                  </a:outerShdw>
                </a:effectLst>
              </a:rPr>
              <a:t>emprendedurismo</a:t>
            </a:r>
            <a:r>
              <a:rPr lang="es-MX" sz="1400" b="1" dirty="0" smtClean="0">
                <a:solidFill>
                  <a:srgbClr val="2F2B20"/>
                </a:solidFill>
                <a:effectLst>
                  <a:outerShdw blurRad="38100" dist="38100" dir="2700000" algn="tl">
                    <a:srgbClr val="000000">
                      <a:alpha val="43137"/>
                    </a:srgbClr>
                  </a:outerShdw>
                </a:effectLst>
              </a:rPr>
              <a:t> e innovación en su ejercicio</a:t>
            </a:r>
            <a:r>
              <a:rPr lang="es-MX" sz="1400" dirty="0" smtClean="0">
                <a:solidFill>
                  <a:srgbClr val="2F2B20"/>
                </a:solidFill>
              </a:rPr>
              <a:t>; y</a:t>
            </a:r>
          </a:p>
          <a:p>
            <a:pPr>
              <a:buClr>
                <a:srgbClr val="A9A57C"/>
              </a:buClr>
              <a:defRPr/>
            </a:pPr>
            <a:r>
              <a:rPr lang="es-MX" sz="1400" b="1" dirty="0" smtClean="0">
                <a:solidFill>
                  <a:srgbClr val="2F2B20"/>
                </a:solidFill>
                <a:effectLst>
                  <a:outerShdw blurRad="38100" dist="38100" dir="2700000" algn="tl">
                    <a:srgbClr val="000000">
                      <a:alpha val="43137"/>
                    </a:srgbClr>
                  </a:outerShdw>
                </a:effectLst>
              </a:rPr>
              <a:t>Promover la capacidad de transformación de la calidad de vida</a:t>
            </a:r>
          </a:p>
          <a:p>
            <a:pPr marL="114300" indent="0">
              <a:buClr>
                <a:srgbClr val="A9A57C"/>
              </a:buClr>
              <a:buFont typeface="Arial" pitchFamily="34" charset="0"/>
              <a:buNone/>
              <a:defRPr/>
            </a:pPr>
            <a:endParaRPr lang="es-MX" sz="1400" b="1" dirty="0" smtClean="0">
              <a:solidFill>
                <a:srgbClr val="2F2B20"/>
              </a:solidFill>
              <a:effectLst>
                <a:outerShdw blurRad="38100" dist="38100" dir="2700000" algn="tl">
                  <a:srgbClr val="000000">
                    <a:alpha val="43137"/>
                  </a:srgbClr>
                </a:outerShdw>
              </a:effectLst>
            </a:endParaRPr>
          </a:p>
          <a:p>
            <a:pPr marL="114300" indent="0">
              <a:buClr>
                <a:srgbClr val="A9A57C"/>
              </a:buClr>
              <a:buFont typeface="Arial" pitchFamily="34" charset="0"/>
              <a:buNone/>
              <a:defRPr/>
            </a:pPr>
            <a:r>
              <a:rPr lang="es-MX" sz="1400" dirty="0" smtClean="0">
                <a:solidFill>
                  <a:srgbClr val="2F2B20"/>
                </a:solidFill>
              </a:rPr>
              <a:t>II. </a:t>
            </a:r>
            <a:r>
              <a:rPr lang="es-MX" sz="1400" b="1" dirty="0" smtClean="0">
                <a:solidFill>
                  <a:srgbClr val="2F2B20"/>
                </a:solidFill>
                <a:effectLst>
                  <a:outerShdw blurRad="38100" dist="38100" dir="2700000" algn="tl">
                    <a:srgbClr val="000000">
                      <a:alpha val="43137"/>
                    </a:srgbClr>
                  </a:outerShdw>
                </a:effectLst>
              </a:rPr>
              <a:t>Garantizar la pertinencia del currículo</a:t>
            </a:r>
            <a:r>
              <a:rPr lang="es-MX" sz="1400" dirty="0" smtClean="0">
                <a:solidFill>
                  <a:srgbClr val="2F2B20"/>
                </a:solidFill>
                <a:effectLst>
                  <a:outerShdw blurRad="38100" dist="38100" dir="2700000" algn="tl">
                    <a:srgbClr val="000000">
                      <a:alpha val="43137"/>
                    </a:srgbClr>
                  </a:outerShdw>
                </a:effectLst>
              </a:rPr>
              <a:t>;</a:t>
            </a:r>
            <a:r>
              <a:rPr lang="es-MX" sz="1400" dirty="0" smtClean="0">
                <a:solidFill>
                  <a:srgbClr val="2F2B20"/>
                </a:solidFill>
              </a:rPr>
              <a:t> es decir, sustentarse en estudios sólidos que incorporen la atención a las necesidades regionales, nacionales y globales, el impacto del avance científico y tecnológico a la profesión, las tendencias profesionales en la formación de ingenieros, así como el análisis del campo profesional actual y emergente.</a:t>
            </a:r>
          </a:p>
          <a:p>
            <a:pPr marL="114300" indent="0">
              <a:buClr>
                <a:srgbClr val="A9A57C"/>
              </a:buClr>
              <a:buFont typeface="Arial" pitchFamily="34" charset="0"/>
              <a:buNone/>
              <a:defRPr/>
            </a:pPr>
            <a:endParaRPr lang="es-MX" sz="1400" dirty="0" smtClean="0">
              <a:solidFill>
                <a:srgbClr val="2F2B20"/>
              </a:solidFill>
            </a:endParaRPr>
          </a:p>
          <a:p>
            <a:pPr marL="114300" indent="0">
              <a:buClr>
                <a:srgbClr val="A9A57C"/>
              </a:buClr>
              <a:buFont typeface="Arial" pitchFamily="34" charset="0"/>
              <a:buNone/>
              <a:defRPr/>
            </a:pPr>
            <a:r>
              <a:rPr lang="es-MX" sz="1400" dirty="0" smtClean="0">
                <a:solidFill>
                  <a:srgbClr val="2F2B20"/>
                </a:solidFill>
              </a:rPr>
              <a:t>III. </a:t>
            </a:r>
            <a:r>
              <a:rPr lang="es-MX" sz="1400" b="1" dirty="0" smtClean="0">
                <a:solidFill>
                  <a:srgbClr val="2F2B20"/>
                </a:solidFill>
                <a:effectLst>
                  <a:outerShdw blurRad="38100" dist="38100" dir="2700000" algn="tl">
                    <a:srgbClr val="000000">
                      <a:alpha val="43137"/>
                    </a:srgbClr>
                  </a:outerShdw>
                </a:effectLst>
              </a:rPr>
              <a:t>Hacer uso de estrategias de aprendizaje  basadas en la resolución de problemas</a:t>
            </a:r>
            <a:r>
              <a:rPr lang="es-MX" sz="1400" dirty="0" smtClean="0">
                <a:solidFill>
                  <a:srgbClr val="2F2B20"/>
                </a:solidFill>
              </a:rPr>
              <a:t>, el estudio de casos, el desarrollo de proyectos, la modelación y simulación, la práctica en escenarios reales de aprendizaje y la vinculación, entre otros.</a:t>
            </a:r>
          </a:p>
          <a:p>
            <a:pPr>
              <a:defRPr/>
            </a:pPr>
            <a:endParaRPr lang="es-MX" dirty="0">
              <a:solidFill>
                <a:prstClr val="black"/>
              </a:solidFill>
            </a:endParaRPr>
          </a:p>
        </p:txBody>
      </p:sp>
    </p:spTree>
    <p:extLst>
      <p:ext uri="{BB962C8B-B14F-4D97-AF65-F5344CB8AC3E}">
        <p14:creationId xmlns:p14="http://schemas.microsoft.com/office/powerpoint/2010/main" val="352838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997621" y="25400"/>
            <a:ext cx="5006975" cy="102235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MX" sz="3200" b="1" dirty="0">
                <a:ln>
                  <a:solidFill>
                    <a:sysClr val="windowText" lastClr="000000"/>
                  </a:solidFill>
                </a:ln>
                <a:solidFill>
                  <a:prstClr val="white"/>
                </a:solidFill>
              </a:rPr>
              <a:t>Atributos de los programas de ingeniería (</a:t>
            </a:r>
            <a:r>
              <a:rPr lang="es-MX" altLang="es-MX" sz="3200" b="1" dirty="0" smtClean="0">
                <a:ln>
                  <a:solidFill>
                    <a:sysClr val="windowText" lastClr="000000"/>
                  </a:solidFill>
                </a:ln>
                <a:solidFill>
                  <a:prstClr val="white"/>
                </a:solidFill>
              </a:rPr>
              <a:t>deseables)</a:t>
            </a:r>
            <a:endParaRPr lang="es-MX" altLang="es-MX" sz="3200" b="1" dirty="0">
              <a:ln>
                <a:solidFill>
                  <a:sysClr val="windowText" lastClr="000000"/>
                </a:solidFill>
              </a:ln>
              <a:solidFill>
                <a:prstClr val="white"/>
              </a:solidFill>
            </a:endParaRPr>
          </a:p>
        </p:txBody>
      </p:sp>
      <p:sp>
        <p:nvSpPr>
          <p:cNvPr id="3" name="2 Marcador de contenido"/>
          <p:cNvSpPr txBox="1">
            <a:spLocks/>
          </p:cNvSpPr>
          <p:nvPr/>
        </p:nvSpPr>
        <p:spPr>
          <a:xfrm>
            <a:off x="384155" y="1237794"/>
            <a:ext cx="8434387" cy="55737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a:buClr>
                <a:srgbClr val="A9A57C"/>
              </a:buClr>
              <a:buFont typeface="Arial" pitchFamily="34" charset="0"/>
              <a:buNone/>
              <a:defRPr/>
            </a:pPr>
            <a:r>
              <a:rPr lang="es-MX" sz="1600" dirty="0" smtClean="0">
                <a:solidFill>
                  <a:srgbClr val="2F2B20"/>
                </a:solidFill>
              </a:rPr>
              <a:t>IV. </a:t>
            </a:r>
            <a:r>
              <a:rPr lang="es-MX" sz="1600" b="1" dirty="0" smtClean="0">
                <a:solidFill>
                  <a:srgbClr val="2F2B20"/>
                </a:solidFill>
              </a:rPr>
              <a:t>Organizarse</a:t>
            </a:r>
            <a:r>
              <a:rPr lang="es-MX" sz="1600" dirty="0" smtClean="0">
                <a:solidFill>
                  <a:srgbClr val="2F2B20"/>
                </a:solidFill>
              </a:rPr>
              <a:t>, respetando los modelos curricular y pedagógico institucionales, </a:t>
            </a:r>
            <a:r>
              <a:rPr lang="es-MX" sz="1600" b="1" dirty="0" smtClean="0">
                <a:solidFill>
                  <a:srgbClr val="2F2B20"/>
                </a:solidFill>
              </a:rPr>
              <a:t>por lo menos, en cinco ejes:</a:t>
            </a:r>
          </a:p>
          <a:p>
            <a:pPr>
              <a:buClr>
                <a:srgbClr val="A9A57C"/>
              </a:buClr>
              <a:defRPr/>
            </a:pPr>
            <a:r>
              <a:rPr lang="es-MX" sz="1600" b="1" i="1" dirty="0" smtClean="0">
                <a:solidFill>
                  <a:srgbClr val="2F2B20"/>
                </a:solidFill>
              </a:rPr>
              <a:t>Ciencias básicas</a:t>
            </a:r>
            <a:r>
              <a:rPr lang="es-MX" sz="1600" dirty="0" smtClean="0">
                <a:solidFill>
                  <a:srgbClr val="2F2B20"/>
                </a:solidFill>
              </a:rPr>
              <a:t>, es decir una sólida formación dotándolo del conjunto de conocimientos y habilidades que aborden el estudio de conceptos y soluciones teóricas de problemas relacionados con las ciencias básicas (matemáticas, física y química) y que forman en el estudiante las herramientas y habilidades matemáticas, lógico espaciales, de razonamiento, para predecir y analizar escenarios, para el análisis de datos así como para la comprensión de los fenómenos químicos y físicos que permiten el análisis y la resolución de problemas de ingeniería.</a:t>
            </a:r>
          </a:p>
          <a:p>
            <a:pPr>
              <a:buClr>
                <a:srgbClr val="A9A57C"/>
              </a:buClr>
              <a:defRPr/>
            </a:pPr>
            <a:r>
              <a:rPr lang="es-MX" sz="1600" b="1" i="1" dirty="0" smtClean="0">
                <a:solidFill>
                  <a:srgbClr val="2F2B20"/>
                </a:solidFill>
              </a:rPr>
              <a:t>Ciencias sociales y humanidades</a:t>
            </a:r>
            <a:r>
              <a:rPr lang="es-MX" sz="1600" dirty="0" smtClean="0">
                <a:solidFill>
                  <a:srgbClr val="2F2B20"/>
                </a:solidFill>
              </a:rPr>
              <a:t>, conjunto disciplinas que analizan las manifestaciones de la sociedad, estudian el comportamiento de la sociedad y del individuo, que dotan al estudiantes de los conocimientos y habilidades para tener una comprensión y análisis de cómo funcionan las cosas, el contexto, los individuos y generar el pensamiento ético, con responsabilidad social, preservador del ambiente y la sustentabilidad y conocedor del mundo globalizado y su desarrollo. Se busca que en este eje se desarrollen habilidades humanísticas, éticas, sociales e individuales que abordan el estudio de filosofías, teorías, conceptos y soluciones elementales enfocadas a la problemática social, humanística y económica del mundo actual y globalizado.</a:t>
            </a:r>
          </a:p>
        </p:txBody>
      </p:sp>
    </p:spTree>
    <p:extLst>
      <p:ext uri="{BB962C8B-B14F-4D97-AF65-F5344CB8AC3E}">
        <p14:creationId xmlns:p14="http://schemas.microsoft.com/office/powerpoint/2010/main" val="739175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824780358"/>
              </p:ext>
            </p:extLst>
          </p:nvPr>
        </p:nvGraphicFramePr>
        <p:xfrm>
          <a:off x="1923300" y="1651236"/>
          <a:ext cx="6897084" cy="4436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Pergamino horizontal"/>
          <p:cNvSpPr/>
          <p:nvPr/>
        </p:nvSpPr>
        <p:spPr>
          <a:xfrm>
            <a:off x="777650" y="1620850"/>
            <a:ext cx="2160588"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black"/>
              </a:solidFill>
            </a:endParaRPr>
          </a:p>
        </p:txBody>
      </p:sp>
      <p:pic>
        <p:nvPicPr>
          <p:cNvPr id="4" name="Picture 3" descr="C:\Users\MariaElena.Barrera\AppData\Local\Microsoft\Windows\Temporary Internet Files\Content.IE5\PCOBFSX1\competencias_profesionales[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650" y="2970225"/>
            <a:ext cx="2659063"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3413" y="1746263"/>
            <a:ext cx="134778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930050" y="4821250"/>
            <a:ext cx="2273300" cy="646113"/>
          </a:xfrm>
          <a:prstGeom prst="rect">
            <a:avLst/>
          </a:prstGeom>
          <a:noFill/>
        </p:spPr>
        <p:txBody>
          <a:bodyPr>
            <a:spAutoFit/>
          </a:bodyPr>
          <a:lstStyle/>
          <a:p>
            <a:pPr>
              <a:defRPr/>
            </a:pPr>
            <a:r>
              <a:rPr lang="es-MX" b="1" dirty="0">
                <a:solidFill>
                  <a:prstClr val="black"/>
                </a:solidFill>
              </a:rPr>
              <a:t>Perfil del egresado pertinente</a:t>
            </a:r>
          </a:p>
        </p:txBody>
      </p:sp>
      <p:sp>
        <p:nvSpPr>
          <p:cNvPr id="7" name="6 CuadroTexto"/>
          <p:cNvSpPr txBox="1"/>
          <p:nvPr/>
        </p:nvSpPr>
        <p:spPr>
          <a:xfrm>
            <a:off x="899888" y="5899163"/>
            <a:ext cx="7056437" cy="369887"/>
          </a:xfrm>
          <a:prstGeom prst="rect">
            <a:avLst/>
          </a:prstGeom>
          <a:noFill/>
        </p:spPr>
        <p:txBody>
          <a:bodyPr lIns="36000" rIns="36000">
            <a:spAutoFit/>
          </a:bodyPr>
          <a:lstStyle/>
          <a:p>
            <a:pPr>
              <a:defRPr/>
            </a:pPr>
            <a:r>
              <a:rPr lang="es-MX" dirty="0">
                <a:solidFill>
                  <a:prstClr val="black"/>
                </a:solidFill>
              </a:rPr>
              <a:t>Plan Nacional de Desarrollo y Plan Sectorial de Educación (2013-2018)</a:t>
            </a:r>
          </a:p>
        </p:txBody>
      </p:sp>
      <p:sp>
        <p:nvSpPr>
          <p:cNvPr id="8" name="1 Título"/>
          <p:cNvSpPr txBox="1">
            <a:spLocks/>
          </p:cNvSpPr>
          <p:nvPr/>
        </p:nvSpPr>
        <p:spPr>
          <a:xfrm>
            <a:off x="2619375" y="293254"/>
            <a:ext cx="6416675" cy="603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defRPr/>
            </a:pPr>
            <a:r>
              <a:rPr lang="es-MX" sz="3200" b="1" dirty="0">
                <a:ln>
                  <a:solidFill>
                    <a:sysClr val="windowText" lastClr="000000"/>
                  </a:solidFill>
                </a:ln>
                <a:solidFill>
                  <a:prstClr val="white"/>
                </a:solidFill>
              </a:rPr>
              <a:t>Políticas nacionales en relación a la calidad</a:t>
            </a:r>
          </a:p>
        </p:txBody>
      </p:sp>
    </p:spTree>
    <p:extLst>
      <p:ext uri="{BB962C8B-B14F-4D97-AF65-F5344CB8AC3E}">
        <p14:creationId xmlns:p14="http://schemas.microsoft.com/office/powerpoint/2010/main" val="1239571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696710" y="-88980"/>
            <a:ext cx="6199322"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MX" sz="3200" b="1" dirty="0">
                <a:ln>
                  <a:solidFill>
                    <a:sysClr val="windowText" lastClr="000000"/>
                  </a:solidFill>
                </a:ln>
                <a:solidFill>
                  <a:prstClr val="white"/>
                </a:solidFill>
              </a:rPr>
              <a:t>Atributos de los programas de ingeniería (deseables)</a:t>
            </a:r>
          </a:p>
        </p:txBody>
      </p:sp>
      <p:sp>
        <p:nvSpPr>
          <p:cNvPr id="3" name="2 Marcador de contenido"/>
          <p:cNvSpPr txBox="1">
            <a:spLocks/>
          </p:cNvSpPr>
          <p:nvPr/>
        </p:nvSpPr>
        <p:spPr>
          <a:xfrm>
            <a:off x="291158" y="1501775"/>
            <a:ext cx="8434387" cy="431008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A9A57C"/>
              </a:buClr>
              <a:defRPr/>
            </a:pPr>
            <a:r>
              <a:rPr lang="es-MX" sz="2400" b="1" dirty="0">
                <a:solidFill>
                  <a:srgbClr val="2F2B20"/>
                </a:solidFill>
              </a:rPr>
              <a:t>Ciencias económico administrativas</a:t>
            </a:r>
            <a:r>
              <a:rPr lang="es-MX" sz="2400" dirty="0">
                <a:solidFill>
                  <a:srgbClr val="2F2B20"/>
                </a:solidFill>
              </a:rPr>
              <a:t>, conjunto de conocimientos y habilidades de las disciplinas económicas y administrativas para comprender el impacto del entorno económico en los proyectos de ingeniería y planificar, gestionar, administrar y controlar proyectos y procesos así como evaluar e interpretar los resultados;</a:t>
            </a:r>
          </a:p>
          <a:p>
            <a:pPr>
              <a:buClr>
                <a:srgbClr val="A9A57C"/>
              </a:buClr>
              <a:defRPr/>
            </a:pPr>
            <a:r>
              <a:rPr lang="es-MX" sz="2200" b="1" dirty="0" smtClean="0">
                <a:solidFill>
                  <a:srgbClr val="2F2B20"/>
                </a:solidFill>
              </a:rPr>
              <a:t>Ciencias de la ingeniería</a:t>
            </a:r>
            <a:r>
              <a:rPr lang="es-MX" sz="2200" dirty="0" smtClean="0">
                <a:solidFill>
                  <a:srgbClr val="2F2B20"/>
                </a:solidFill>
              </a:rPr>
              <a:t>, conjunto de herramientas técnicas y metodológicas provenientes de distintas disciplinas que permiten la solución de problemas de ingeniería básica y general y que requieren para su consecución el manejo adecuado de las ciencias básicas y de un entendimiento del contexto social, ético, económico y político del entorno.</a:t>
            </a:r>
          </a:p>
          <a:p>
            <a:pPr>
              <a:buClr>
                <a:srgbClr val="A9A57C"/>
              </a:buClr>
              <a:defRPr/>
            </a:pPr>
            <a:r>
              <a:rPr lang="es-MX" sz="2200" b="1" dirty="0" smtClean="0">
                <a:solidFill>
                  <a:srgbClr val="2F2B20"/>
                </a:solidFill>
              </a:rPr>
              <a:t>Ingeniería aplicada</a:t>
            </a:r>
            <a:r>
              <a:rPr lang="es-MX" sz="2200" dirty="0" smtClean="0">
                <a:solidFill>
                  <a:srgbClr val="2F2B20"/>
                </a:solidFill>
              </a:rPr>
              <a:t>, conjunto de conocimientos y habilidades que dotan al estudiante de las herramientas para identificar y resolver un problema especializado de ingeniería en el que tengan que hacer uso de los cuatro ejes anteriores en un entorno de competitividad, eficiencia y respeto de la ética y normas de la ingeniería.</a:t>
            </a:r>
          </a:p>
        </p:txBody>
      </p:sp>
    </p:spTree>
    <p:extLst>
      <p:ext uri="{BB962C8B-B14F-4D97-AF65-F5344CB8AC3E}">
        <p14:creationId xmlns:p14="http://schemas.microsoft.com/office/powerpoint/2010/main" val="3788562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11 Imagen"/>
          <p:cNvPicPr>
            <a:picLocks noChangeAspect="1" noChangeArrowheads="1"/>
          </p:cNvPicPr>
          <p:nvPr/>
        </p:nvPicPr>
        <p:blipFill>
          <a:blip r:embed="rId3">
            <a:extLst>
              <a:ext uri="{28A0092B-C50C-407E-A947-70E740481C1C}">
                <a14:useLocalDpi xmlns:a14="http://schemas.microsoft.com/office/drawing/2010/main" val="0"/>
              </a:ext>
            </a:extLst>
          </a:blip>
          <a:srcRect t="7523" b="16165"/>
          <a:stretch>
            <a:fillRect/>
          </a:stretch>
        </p:blipFill>
        <p:spPr bwMode="auto">
          <a:xfrm>
            <a:off x="1323034" y="1375932"/>
            <a:ext cx="6178146" cy="531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Título"/>
          <p:cNvSpPr txBox="1">
            <a:spLocks/>
          </p:cNvSpPr>
          <p:nvPr/>
        </p:nvSpPr>
        <p:spPr>
          <a:xfrm>
            <a:off x="2696710" y="-88980"/>
            <a:ext cx="6199322"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MX" sz="3200" b="1" dirty="0">
                <a:ln>
                  <a:solidFill>
                    <a:sysClr val="windowText" lastClr="000000"/>
                  </a:solidFill>
                </a:ln>
                <a:solidFill>
                  <a:prstClr val="white"/>
                </a:solidFill>
              </a:rPr>
              <a:t>Modelo de Formación para Ingenieros</a:t>
            </a:r>
          </a:p>
        </p:txBody>
      </p:sp>
    </p:spTree>
    <p:extLst>
      <p:ext uri="{BB962C8B-B14F-4D97-AF65-F5344CB8AC3E}">
        <p14:creationId xmlns:p14="http://schemas.microsoft.com/office/powerpoint/2010/main" val="4085237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Marcador de texto 2"/>
          <p:cNvSpPr txBox="1">
            <a:spLocks/>
          </p:cNvSpPr>
          <p:nvPr/>
        </p:nvSpPr>
        <p:spPr>
          <a:xfrm>
            <a:off x="3640865" y="103911"/>
            <a:ext cx="5401535" cy="9882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spcBef>
                <a:spcPct val="0"/>
              </a:spcBef>
            </a:pPr>
            <a:r>
              <a:rPr lang="es-MX" altLang="es-MX" b="1" dirty="0">
                <a:ln>
                  <a:solidFill>
                    <a:sysClr val="windowText" lastClr="000000"/>
                  </a:solidFill>
                </a:ln>
                <a:solidFill>
                  <a:prstClr val="white"/>
                </a:solidFill>
              </a:rPr>
              <a:t>¿Qué </a:t>
            </a:r>
            <a:r>
              <a:rPr lang="es-MX" altLang="es-MX" b="1" dirty="0" smtClean="0">
                <a:ln>
                  <a:solidFill>
                    <a:sysClr val="windowText" lastClr="000000"/>
                  </a:solidFill>
                </a:ln>
                <a:solidFill>
                  <a:prstClr val="white"/>
                </a:solidFill>
              </a:rPr>
              <a:t>deben hacer </a:t>
            </a:r>
            <a:r>
              <a:rPr lang="es-MX" altLang="es-MX" b="1" dirty="0">
                <a:ln>
                  <a:solidFill>
                    <a:sysClr val="windowText" lastClr="000000"/>
                  </a:solidFill>
                </a:ln>
                <a:solidFill>
                  <a:prstClr val="white"/>
                </a:solidFill>
              </a:rPr>
              <a:t>las IES para la internacionalización?</a:t>
            </a:r>
          </a:p>
        </p:txBody>
      </p:sp>
      <p:sp>
        <p:nvSpPr>
          <p:cNvPr id="4" name="Marcador de contenido 3"/>
          <p:cNvSpPr txBox="1">
            <a:spLocks/>
          </p:cNvSpPr>
          <p:nvPr/>
        </p:nvSpPr>
        <p:spPr>
          <a:xfrm>
            <a:off x="498475" y="1336137"/>
            <a:ext cx="3868738" cy="40957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altLang="es-MX" sz="2400" dirty="0" smtClean="0">
                <a:solidFill>
                  <a:prstClr val="black"/>
                </a:solidFill>
              </a:rPr>
              <a:t>Planes de estudio que desarrollen las competencias globales de los ingenieros.</a:t>
            </a:r>
          </a:p>
          <a:p>
            <a:r>
              <a:rPr lang="es-MX" altLang="es-MX" sz="2400" dirty="0" smtClean="0">
                <a:solidFill>
                  <a:prstClr val="black"/>
                </a:solidFill>
              </a:rPr>
              <a:t>Competencia de un segundo idioma en el profesorado y los estudiantes.</a:t>
            </a:r>
          </a:p>
          <a:p>
            <a:r>
              <a:rPr lang="es-MX" altLang="es-MX" sz="2400" dirty="0" smtClean="0">
                <a:solidFill>
                  <a:prstClr val="black"/>
                </a:solidFill>
              </a:rPr>
              <a:t>Adecuar la infraestructura física y tecnológica a las nuevas demandas científicas y tecnológicas.</a:t>
            </a:r>
          </a:p>
          <a:p>
            <a:r>
              <a:rPr lang="es-MX" altLang="es-MX" sz="2400" dirty="0" smtClean="0">
                <a:solidFill>
                  <a:prstClr val="black"/>
                </a:solidFill>
              </a:rPr>
              <a:t>Fomentar la movilidad e intercambio académico.</a:t>
            </a:r>
          </a:p>
        </p:txBody>
      </p:sp>
      <p:pic>
        <p:nvPicPr>
          <p:cNvPr id="5" name="Marcador de contenido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629150" y="2093913"/>
            <a:ext cx="4332288" cy="3730625"/>
          </a:xfrm>
          <a:prstGeom prst="rect">
            <a:avLst/>
          </a:prstGeom>
        </p:spPr>
      </p:pic>
    </p:spTree>
    <p:extLst>
      <p:ext uri="{BB962C8B-B14F-4D97-AF65-F5344CB8AC3E}">
        <p14:creationId xmlns:p14="http://schemas.microsoft.com/office/powerpoint/2010/main" val="1771574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3 Título"/>
          <p:cNvSpPr txBox="1">
            <a:spLocks/>
          </p:cNvSpPr>
          <p:nvPr/>
        </p:nvSpPr>
        <p:spPr>
          <a:xfrm>
            <a:off x="2506991" y="177800"/>
            <a:ext cx="6418262" cy="78293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defRPr/>
            </a:pPr>
            <a:r>
              <a:rPr lang="es-MX" sz="3200" b="1" dirty="0">
                <a:ln>
                  <a:solidFill>
                    <a:sysClr val="windowText" lastClr="000000"/>
                  </a:solidFill>
                </a:ln>
                <a:solidFill>
                  <a:prstClr val="white"/>
                </a:solidFill>
              </a:rPr>
              <a:t>¿Qué ganan las instituciones mexicanas?</a:t>
            </a:r>
          </a:p>
        </p:txBody>
      </p:sp>
      <p:sp>
        <p:nvSpPr>
          <p:cNvPr id="3" name="1 Marcador de contenido"/>
          <p:cNvSpPr txBox="1">
            <a:spLocks/>
          </p:cNvSpPr>
          <p:nvPr/>
        </p:nvSpPr>
        <p:spPr>
          <a:xfrm>
            <a:off x="628650" y="1481795"/>
            <a:ext cx="3886200" cy="505777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q"/>
              <a:defRPr/>
            </a:pPr>
            <a:r>
              <a:rPr lang="es-MX" sz="2400" dirty="0" smtClean="0">
                <a:solidFill>
                  <a:prstClr val="black"/>
                </a:solidFill>
              </a:rPr>
              <a:t>Reconocimiento:</a:t>
            </a:r>
          </a:p>
          <a:p>
            <a:pPr marL="800100" lvl="1" indent="-342900" algn="l">
              <a:buFont typeface="Wingdings" panose="05000000000000000000" pitchFamily="2" charset="2"/>
              <a:buChar char="q"/>
              <a:defRPr/>
            </a:pPr>
            <a:r>
              <a:rPr lang="es-MX" sz="2000" dirty="0" smtClean="0">
                <a:solidFill>
                  <a:prstClr val="black"/>
                </a:solidFill>
              </a:rPr>
              <a:t> Mundial</a:t>
            </a:r>
          </a:p>
          <a:p>
            <a:pPr marL="800100" lvl="1" indent="-342900" algn="l">
              <a:buFont typeface="Wingdings" panose="05000000000000000000" pitchFamily="2" charset="2"/>
              <a:buChar char="q"/>
              <a:defRPr/>
            </a:pPr>
            <a:r>
              <a:rPr lang="es-MX" sz="2000" dirty="0">
                <a:solidFill>
                  <a:prstClr val="black"/>
                </a:solidFill>
              </a:rPr>
              <a:t>D</a:t>
            </a:r>
            <a:r>
              <a:rPr lang="es-MX" sz="2000" dirty="0" smtClean="0">
                <a:solidFill>
                  <a:prstClr val="black"/>
                </a:solidFill>
              </a:rPr>
              <a:t>e las acreditaciones en otros países</a:t>
            </a:r>
          </a:p>
          <a:p>
            <a:pPr marL="800100" lvl="1" indent="-342900" algn="l">
              <a:buFont typeface="Wingdings" panose="05000000000000000000" pitchFamily="2" charset="2"/>
              <a:buChar char="q"/>
              <a:defRPr/>
            </a:pPr>
            <a:r>
              <a:rPr lang="es-MX" sz="2000" dirty="0" smtClean="0">
                <a:solidFill>
                  <a:prstClr val="black"/>
                </a:solidFill>
              </a:rPr>
              <a:t>De los títulos profesionales</a:t>
            </a:r>
          </a:p>
          <a:p>
            <a:pPr marL="800100" lvl="1" indent="-342900" algn="l">
              <a:buFont typeface="Wingdings" panose="05000000000000000000" pitchFamily="2" charset="2"/>
              <a:buChar char="q"/>
              <a:defRPr/>
            </a:pPr>
            <a:endParaRPr lang="es-MX" sz="2000" dirty="0" smtClean="0">
              <a:solidFill>
                <a:prstClr val="black"/>
              </a:solidFill>
            </a:endParaRPr>
          </a:p>
          <a:p>
            <a:pPr marL="800100" lvl="1" indent="-342900" algn="l">
              <a:buFont typeface="Wingdings" panose="05000000000000000000" pitchFamily="2" charset="2"/>
              <a:buChar char="q"/>
              <a:defRPr/>
            </a:pPr>
            <a:r>
              <a:rPr lang="es-MX" sz="2000" dirty="0" smtClean="0">
                <a:solidFill>
                  <a:prstClr val="black"/>
                </a:solidFill>
              </a:rPr>
              <a:t>Empleabilidad en contexto mundial</a:t>
            </a:r>
          </a:p>
          <a:p>
            <a:pPr marL="800100" lvl="1" indent="-342900" algn="l">
              <a:buFont typeface="Wingdings" panose="05000000000000000000" pitchFamily="2" charset="2"/>
              <a:buChar char="q"/>
              <a:defRPr/>
            </a:pPr>
            <a:r>
              <a:rPr lang="es-MX" sz="2000" dirty="0" smtClean="0">
                <a:solidFill>
                  <a:prstClr val="black"/>
                </a:solidFill>
              </a:rPr>
              <a:t>Pertinencia y calidad en los PE</a:t>
            </a:r>
          </a:p>
          <a:p>
            <a:pPr marL="800100" lvl="1" indent="-342900" algn="l">
              <a:buFont typeface="Wingdings" panose="05000000000000000000" pitchFamily="2" charset="2"/>
              <a:buChar char="q"/>
              <a:defRPr/>
            </a:pPr>
            <a:r>
              <a:rPr lang="es-MX" sz="2000" dirty="0" smtClean="0">
                <a:solidFill>
                  <a:prstClr val="black"/>
                </a:solidFill>
              </a:rPr>
              <a:t>Internacionalización</a:t>
            </a:r>
          </a:p>
          <a:p>
            <a:pPr lvl="1" algn="l">
              <a:buFont typeface="Wingdings" panose="05000000000000000000" pitchFamily="2" charset="2"/>
              <a:buChar char="q"/>
              <a:defRPr/>
            </a:pPr>
            <a:endParaRPr lang="es-MX" sz="2000" dirty="0" smtClean="0">
              <a:solidFill>
                <a:prstClr val="black"/>
              </a:solidFill>
            </a:endParaRPr>
          </a:p>
          <a:p>
            <a:pPr lvl="1" algn="l">
              <a:buFont typeface="Arial" pitchFamily="34" charset="0"/>
              <a:buNone/>
              <a:defRPr/>
            </a:pPr>
            <a:endParaRPr lang="es-MX" sz="2000" dirty="0" smtClean="0">
              <a:solidFill>
                <a:prstClr val="black"/>
              </a:solidFill>
            </a:endParaRPr>
          </a:p>
          <a:p>
            <a:pPr algn="l">
              <a:buFont typeface="Wingdings" panose="05000000000000000000" pitchFamily="2" charset="2"/>
              <a:buChar char="q"/>
              <a:defRPr/>
            </a:pPr>
            <a:endParaRPr lang="es-MX" sz="2400" dirty="0">
              <a:solidFill>
                <a:prstClr val="black"/>
              </a:solidFill>
            </a:endParaRPr>
          </a:p>
        </p:txBody>
      </p:sp>
      <p:sp>
        <p:nvSpPr>
          <p:cNvPr id="4" name="3 CuadroTexto"/>
          <p:cNvSpPr txBox="1"/>
          <p:nvPr/>
        </p:nvSpPr>
        <p:spPr>
          <a:xfrm>
            <a:off x="628650" y="5775983"/>
            <a:ext cx="7600950" cy="584775"/>
          </a:xfrm>
          <a:prstGeom prst="rect">
            <a:avLst/>
          </a:prstGeom>
          <a:noFill/>
        </p:spPr>
        <p:txBody>
          <a:bodyPr wrap="square">
            <a:spAutoFit/>
          </a:bodyPr>
          <a:lstStyle/>
          <a:p>
            <a:pPr algn="ctr">
              <a:defRPr/>
            </a:pPr>
            <a:r>
              <a:rPr lang="es-MX" sz="3200" b="1" dirty="0">
                <a:solidFill>
                  <a:prstClr val="black"/>
                </a:solidFill>
                <a:effectLst>
                  <a:outerShdw blurRad="38100" dist="38100" dir="2700000" algn="tl">
                    <a:srgbClr val="000000">
                      <a:alpha val="43137"/>
                    </a:srgbClr>
                  </a:outerShdw>
                </a:effectLst>
              </a:rPr>
              <a:t>CALIDAD, PERTINENCIA E IMPACTO</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21213" y="1939925"/>
            <a:ext cx="4271962" cy="3001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338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623888" y="1709738"/>
            <a:ext cx="7886700" cy="2852737"/>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MX" sz="2400" dirty="0" smtClean="0">
                <a:solidFill>
                  <a:prstClr val="black"/>
                </a:solidFill>
              </a:rPr>
              <a:t>El CACEI promueve, en conjunto con la Asociación Nacional de Facultades y Escuelas de Ingeniería (</a:t>
            </a:r>
            <a:r>
              <a:rPr lang="es-MX" sz="2400" dirty="0" err="1" smtClean="0">
                <a:solidFill>
                  <a:prstClr val="black"/>
                </a:solidFill>
              </a:rPr>
              <a:t>ANFEI</a:t>
            </a:r>
            <a:r>
              <a:rPr lang="es-MX" sz="2400" dirty="0" smtClean="0">
                <a:solidFill>
                  <a:prstClr val="black"/>
                </a:solidFill>
              </a:rPr>
              <a:t>),  la visión de la formación de ingenieros en un contexto global, con competencias que permitan a los programas formar egresados competitivos a nivel mundial.</a:t>
            </a:r>
            <a:br>
              <a:rPr lang="es-MX" sz="2400" dirty="0" smtClean="0">
                <a:solidFill>
                  <a:prstClr val="black"/>
                </a:solidFill>
              </a:rPr>
            </a:br>
            <a:r>
              <a:rPr lang="es-MX" sz="2400" dirty="0" smtClean="0">
                <a:solidFill>
                  <a:prstClr val="black"/>
                </a:solidFill>
              </a:rPr>
              <a:t/>
            </a:r>
            <a:br>
              <a:rPr lang="es-MX" sz="2400" dirty="0" smtClean="0">
                <a:solidFill>
                  <a:prstClr val="black"/>
                </a:solidFill>
              </a:rPr>
            </a:br>
            <a:r>
              <a:rPr lang="es-MX" sz="2400" dirty="0" smtClean="0">
                <a:solidFill>
                  <a:prstClr val="black"/>
                </a:solidFill>
              </a:rPr>
              <a:t>El CACEI ha iniciado la internacionalización en beneficio de las </a:t>
            </a:r>
            <a:r>
              <a:rPr lang="es-MX" sz="2400" dirty="0" err="1" smtClean="0">
                <a:solidFill>
                  <a:prstClr val="black"/>
                </a:solidFill>
              </a:rPr>
              <a:t>IES</a:t>
            </a:r>
            <a:r>
              <a:rPr lang="es-MX" sz="2400" dirty="0" smtClean="0">
                <a:solidFill>
                  <a:prstClr val="black"/>
                </a:solidFill>
              </a:rPr>
              <a:t> mexicanas.</a:t>
            </a:r>
            <a:br>
              <a:rPr lang="es-MX" sz="2400" dirty="0" smtClean="0">
                <a:solidFill>
                  <a:prstClr val="black"/>
                </a:solidFill>
              </a:rPr>
            </a:br>
            <a:endParaRPr lang="es-MX" sz="2400" dirty="0">
              <a:solidFill>
                <a:prstClr val="black"/>
              </a:solidFill>
            </a:endParaRPr>
          </a:p>
        </p:txBody>
      </p:sp>
      <p:sp>
        <p:nvSpPr>
          <p:cNvPr id="3" name="2 Marcador de texto"/>
          <p:cNvSpPr txBox="1">
            <a:spLocks/>
          </p:cNvSpPr>
          <p:nvPr/>
        </p:nvSpPr>
        <p:spPr>
          <a:xfrm>
            <a:off x="623888" y="4809133"/>
            <a:ext cx="7886700" cy="150018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s-MX" b="1" dirty="0" smtClean="0">
                <a:solidFill>
                  <a:prstClr val="black"/>
                </a:solidFill>
                <a:effectLst>
                  <a:outerShdw blurRad="38100" dist="38100" dir="2700000" algn="tl">
                    <a:srgbClr val="000000">
                      <a:alpha val="43137"/>
                    </a:srgbClr>
                  </a:outerShdw>
                </a:effectLst>
              </a:rPr>
              <a:t>¡UNAMOS ESFUERZOS POR LA CALIDAD DE  LOS INGENIEROS!</a:t>
            </a:r>
            <a:endParaRPr lang="es-MX"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5060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8520" y="5445224"/>
            <a:ext cx="8960523" cy="720080"/>
          </a:xfrm>
          <a:noFill/>
          <a:effectLst>
            <a:reflection blurRad="927100" stA="52000" endA="300" endPos="35000" dir="5400000" sy="-100000" algn="bl" rotWithShape="0"/>
          </a:effectLst>
        </p:spPr>
        <p:txBody>
          <a:bodyPr>
            <a:normAutofit fontScale="25000" lnSpcReduction="20000"/>
            <a:scene3d>
              <a:camera prst="orthographicFront"/>
              <a:lightRig rig="threePt" dir="t"/>
            </a:scene3d>
            <a:sp3d extrusionH="57150">
              <a:bevelT w="38100" h="38100"/>
            </a:sp3d>
          </a:bodyPr>
          <a:lstStyle/>
          <a:p>
            <a:pPr marL="457200" lvl="1" indent="0" algn="ctr">
              <a:buNone/>
            </a:pPr>
            <a:r>
              <a:rPr lang="es-MX" sz="8600" b="1" i="1" dirty="0" smtClean="0">
                <a:ln w="1905"/>
                <a:solidFill>
                  <a:srgbClr val="855973"/>
                </a:solidFill>
                <a:effectLst>
                  <a:innerShdw blurRad="69850" dist="43180" dir="5400000">
                    <a:srgbClr val="000000">
                      <a:alpha val="65000"/>
                    </a:srgbClr>
                  </a:innerShdw>
                </a:effectLst>
              </a:rPr>
              <a:t>La autoevaluación y la búsqueda de la acreditación es el camino de la mejora continua.</a:t>
            </a:r>
            <a:endParaRPr lang="es-MX" i="1" dirty="0"/>
          </a:p>
        </p:txBody>
      </p:sp>
      <p:sp>
        <p:nvSpPr>
          <p:cNvPr id="4" name="3 Rectángulo"/>
          <p:cNvSpPr/>
          <p:nvPr/>
        </p:nvSpPr>
        <p:spPr>
          <a:xfrm>
            <a:off x="2603735" y="3789040"/>
            <a:ext cx="3720506"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…Reflexión</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8 CuadroTexto"/>
          <p:cNvSpPr txBox="1"/>
          <p:nvPr/>
        </p:nvSpPr>
        <p:spPr>
          <a:xfrm>
            <a:off x="107504" y="1467941"/>
            <a:ext cx="8712968" cy="1384995"/>
          </a:xfrm>
          <a:prstGeom prst="rect">
            <a:avLst/>
          </a:prstGeom>
          <a:noFill/>
        </p:spPr>
        <p:txBody>
          <a:bodyPr wrap="square" rtlCol="0">
            <a:spAutoFit/>
          </a:bodyPr>
          <a:lstStyle/>
          <a:p>
            <a:pPr algn="ctr"/>
            <a:r>
              <a:rPr lang="es-MX" sz="2800" b="1" dirty="0">
                <a:ln w="1905"/>
                <a:solidFill>
                  <a:srgbClr val="855973"/>
                </a:solidFill>
                <a:effectLst>
                  <a:innerShdw blurRad="69850" dist="43180" dir="5400000">
                    <a:srgbClr val="000000">
                      <a:alpha val="65000"/>
                    </a:srgbClr>
                  </a:innerShdw>
                </a:effectLst>
              </a:rPr>
              <a:t>"Acusar a los demás de los infortunios propios es un signo de falta de educación</a:t>
            </a:r>
            <a:r>
              <a:rPr lang="es-MX" sz="2800" b="1" dirty="0" smtClean="0">
                <a:ln w="1905"/>
                <a:solidFill>
                  <a:srgbClr val="855973"/>
                </a:solidFill>
                <a:effectLst>
                  <a:innerShdw blurRad="69850" dist="43180" dir="5400000">
                    <a:srgbClr val="000000">
                      <a:alpha val="65000"/>
                    </a:srgbClr>
                  </a:innerShdw>
                </a:effectLst>
              </a:rPr>
              <a:t>… acusarse </a:t>
            </a:r>
            <a:r>
              <a:rPr lang="es-MX" sz="2800" b="1" dirty="0">
                <a:ln w="1905"/>
                <a:solidFill>
                  <a:srgbClr val="855973"/>
                </a:solidFill>
                <a:effectLst>
                  <a:innerShdw blurRad="69850" dist="43180" dir="5400000">
                    <a:srgbClr val="000000">
                      <a:alpha val="65000"/>
                    </a:srgbClr>
                  </a:innerShdw>
                </a:effectLst>
              </a:rPr>
              <a:t>a uno mismo, demuestra que la educación ha comenzado</a:t>
            </a:r>
            <a:r>
              <a:rPr lang="es-MX" sz="2800" b="1" dirty="0" smtClean="0">
                <a:ln w="1905"/>
                <a:solidFill>
                  <a:srgbClr val="855973"/>
                </a:solidFill>
                <a:effectLst>
                  <a:innerShdw blurRad="69850" dist="43180" dir="5400000">
                    <a:srgbClr val="000000">
                      <a:alpha val="65000"/>
                    </a:srgbClr>
                  </a:innerShdw>
                </a:effectLst>
              </a:rPr>
              <a:t>."</a:t>
            </a:r>
            <a:endParaRPr lang="es-MX" sz="2800" b="1" dirty="0">
              <a:ln w="1905"/>
              <a:solidFill>
                <a:srgbClr val="855973"/>
              </a:solidFill>
              <a:effectLst>
                <a:innerShdw blurRad="69850" dist="43180" dir="5400000">
                  <a:srgbClr val="000000">
                    <a:alpha val="65000"/>
                  </a:srgbClr>
                </a:innerShdw>
              </a:effectLst>
            </a:endParaRPr>
          </a:p>
        </p:txBody>
      </p:sp>
      <p:sp>
        <p:nvSpPr>
          <p:cNvPr id="12" name="11 CuadroTexto"/>
          <p:cNvSpPr txBox="1"/>
          <p:nvPr/>
        </p:nvSpPr>
        <p:spPr>
          <a:xfrm>
            <a:off x="6713543" y="3100898"/>
            <a:ext cx="2448272" cy="400110"/>
          </a:xfrm>
          <a:prstGeom prst="rect">
            <a:avLst/>
          </a:prstGeom>
          <a:noFill/>
        </p:spPr>
        <p:txBody>
          <a:bodyPr wrap="square" rtlCol="0">
            <a:spAutoFit/>
          </a:bodyPr>
          <a:lstStyle/>
          <a:p>
            <a:pPr marL="0" lvl="1"/>
            <a:r>
              <a:rPr lang="es-MX" sz="2000" b="1" i="1" dirty="0" err="1">
                <a:solidFill>
                  <a:srgbClr val="855973"/>
                </a:solidFill>
              </a:rPr>
              <a:t>Epicteto</a:t>
            </a:r>
            <a:r>
              <a:rPr lang="es-MX" sz="2000" b="1" i="1" dirty="0">
                <a:solidFill>
                  <a:srgbClr val="855973"/>
                </a:solidFill>
              </a:rPr>
              <a:t> de </a:t>
            </a:r>
            <a:r>
              <a:rPr lang="es-MX" sz="2000" b="1" i="1" dirty="0" smtClean="0">
                <a:solidFill>
                  <a:srgbClr val="855973"/>
                </a:solidFill>
              </a:rPr>
              <a:t>Frigia</a:t>
            </a:r>
            <a:endParaRPr lang="es-MX" sz="2000" b="1" i="1" dirty="0">
              <a:solidFill>
                <a:srgbClr val="855973"/>
              </a:solidFill>
            </a:endParaRPr>
          </a:p>
        </p:txBody>
      </p:sp>
      <p:pic>
        <p:nvPicPr>
          <p:cNvPr id="4100" name="Picture 4" descr="http://img2.wikia.nocookie.net/__cb20110306212730/timetravellersthemovie/images/3/36/Stick_man_thinking_of_idea_iu5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995068"/>
            <a:ext cx="1824137" cy="210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992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6073848" y="404664"/>
            <a:ext cx="2943434" cy="7017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2400" kern="1200">
                <a:solidFill>
                  <a:schemeClr val="bg1"/>
                </a:solidFill>
                <a:effectLst>
                  <a:outerShdw blurRad="38100" dist="38100" dir="2700000" algn="tl">
                    <a:srgbClr val="000000">
                      <a:alpha val="43137"/>
                    </a:srgbClr>
                  </a:outerShdw>
                </a:effectLst>
                <a:latin typeface="+mj-lt"/>
                <a:ea typeface="+mj-ea"/>
                <a:cs typeface="+mj-cs"/>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s-MX"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venir Next Regular" charset="0"/>
              </a:rPr>
              <a:t>Contactos</a:t>
            </a:r>
            <a:endParaRPr kumimoji="0" lang="es-MX"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7" name="6 CuadroTexto"/>
          <p:cNvSpPr txBox="1"/>
          <p:nvPr/>
        </p:nvSpPr>
        <p:spPr>
          <a:xfrm>
            <a:off x="0" y="2420888"/>
            <a:ext cx="9144000" cy="4216539"/>
          </a:xfrm>
          <a:prstGeom prst="rect">
            <a:avLst/>
          </a:prstGeom>
          <a:noFill/>
        </p:spPr>
        <p:txBody>
          <a:bodyPr wrap="square" rtlCol="0">
            <a:spAutoFit/>
          </a:bodyPr>
          <a:lstStyle/>
          <a:p>
            <a:pPr algn="ctr" fontAlgn="base">
              <a:spcBef>
                <a:spcPct val="0"/>
              </a:spcBef>
              <a:spcAft>
                <a:spcPct val="0"/>
              </a:spcAft>
              <a:defRPr/>
            </a:pPr>
            <a:endParaRPr lang="es-MX" sz="2000" b="1" dirty="0" smtClean="0">
              <a:solidFill>
                <a:prstClr val="black"/>
              </a:solidFill>
              <a:cs typeface="Aharoni" panose="02010803020104030203" pitchFamily="2" charset="-79"/>
              <a:sym typeface="Avenir Next Regular" charset="0"/>
            </a:endParaRPr>
          </a:p>
          <a:p>
            <a:pPr algn="ctr" fontAlgn="base">
              <a:spcBef>
                <a:spcPct val="0"/>
              </a:spcBef>
              <a:spcAft>
                <a:spcPct val="0"/>
              </a:spcAft>
              <a:defRPr/>
            </a:pPr>
            <a:r>
              <a:rPr lang="es-MX" sz="2400" b="1" dirty="0">
                <a:solidFill>
                  <a:schemeClr val="tx2"/>
                </a:solidFill>
                <a:cs typeface="Aharoni" panose="02010803020104030203" pitchFamily="2" charset="-79"/>
                <a:sym typeface="Avenir Next Regular" charset="0"/>
              </a:rPr>
              <a:t>Director Académico</a:t>
            </a:r>
          </a:p>
          <a:p>
            <a:pPr algn="ctr" fontAlgn="base">
              <a:spcBef>
                <a:spcPct val="0"/>
              </a:spcBef>
              <a:spcAft>
                <a:spcPct val="0"/>
              </a:spcAft>
              <a:defRPr/>
            </a:pPr>
            <a:r>
              <a:rPr lang="es-MX" sz="2000" b="1" dirty="0">
                <a:solidFill>
                  <a:prstClr val="black"/>
                </a:solidFill>
                <a:cs typeface="Aharoni" panose="02010803020104030203" pitchFamily="2" charset="-79"/>
                <a:sym typeface="Avenir Next Regular" charset="0"/>
              </a:rPr>
              <a:t>Ing. Mario </a:t>
            </a:r>
            <a:r>
              <a:rPr lang="es-MX" sz="2000" b="1" dirty="0" smtClean="0">
                <a:solidFill>
                  <a:prstClr val="black"/>
                </a:solidFill>
                <a:cs typeface="Aharoni" panose="02010803020104030203" pitchFamily="2" charset="-79"/>
                <a:sym typeface="Avenir Next Regular" charset="0"/>
              </a:rPr>
              <a:t>Enríquez </a:t>
            </a:r>
            <a:r>
              <a:rPr lang="es-MX" sz="2000" b="1" dirty="0">
                <a:solidFill>
                  <a:prstClr val="black"/>
                </a:solidFill>
                <a:cs typeface="Aharoni" panose="02010803020104030203" pitchFamily="2" charset="-79"/>
                <a:sym typeface="Avenir Next Regular" charset="0"/>
              </a:rPr>
              <a:t>Domínguez</a:t>
            </a:r>
          </a:p>
          <a:p>
            <a:pPr algn="ctr" fontAlgn="base">
              <a:spcBef>
                <a:spcPct val="0"/>
              </a:spcBef>
              <a:spcAft>
                <a:spcPct val="0"/>
              </a:spcAft>
              <a:defRPr/>
            </a:pPr>
            <a:r>
              <a:rPr lang="es-MX" sz="2000" b="1" dirty="0">
                <a:solidFill>
                  <a:prstClr val="black"/>
                </a:solidFill>
                <a:cs typeface="Aharoni" panose="02010803020104030203" pitchFamily="2" charset="-79"/>
                <a:sym typeface="Avenir Next Regular" charset="0"/>
                <a:hlinkClick r:id="rId4"/>
              </a:rPr>
              <a:t>mario.enriquez@cacei.org.mx</a:t>
            </a:r>
            <a:endParaRPr lang="es-MX" sz="2000" b="1" dirty="0">
              <a:solidFill>
                <a:prstClr val="black"/>
              </a:solidFill>
              <a:cs typeface="Aharoni" panose="02010803020104030203" pitchFamily="2" charset="-79"/>
              <a:sym typeface="Avenir Next Regular" charset="0"/>
            </a:endParaRPr>
          </a:p>
          <a:p>
            <a:pPr algn="ctr" fontAlgn="base">
              <a:spcBef>
                <a:spcPct val="0"/>
              </a:spcBef>
              <a:spcAft>
                <a:spcPct val="0"/>
              </a:spcAft>
              <a:defRPr/>
            </a:pPr>
            <a:endParaRPr lang="es-MX" sz="2000" b="1" dirty="0" smtClean="0">
              <a:solidFill>
                <a:prstClr val="black"/>
              </a:solidFill>
              <a:cs typeface="Aharoni" panose="02010803020104030203" pitchFamily="2" charset="-79"/>
              <a:sym typeface="Avenir Next Regular" charset="0"/>
            </a:endParaRPr>
          </a:p>
          <a:p>
            <a:pPr algn="ctr" fontAlgn="base">
              <a:spcBef>
                <a:spcPct val="0"/>
              </a:spcBef>
              <a:spcAft>
                <a:spcPct val="0"/>
              </a:spcAft>
              <a:defRPr/>
            </a:pPr>
            <a:endParaRPr lang="es-MX" sz="2000" b="1" dirty="0" smtClean="0">
              <a:solidFill>
                <a:prstClr val="black"/>
              </a:solidFill>
              <a:cs typeface="Aharoni" panose="02010803020104030203" pitchFamily="2" charset="-79"/>
              <a:sym typeface="Avenir Next Regular" charset="0"/>
            </a:endParaRPr>
          </a:p>
          <a:p>
            <a:pPr algn="ctr" fontAlgn="base">
              <a:spcBef>
                <a:spcPct val="0"/>
              </a:spcBef>
              <a:spcAft>
                <a:spcPct val="0"/>
              </a:spcAft>
              <a:defRPr/>
            </a:pPr>
            <a:endParaRPr lang="es-MX" sz="2000" b="1" dirty="0">
              <a:solidFill>
                <a:prstClr val="black"/>
              </a:solidFill>
              <a:cs typeface="Aharoni" panose="02010803020104030203" pitchFamily="2" charset="-79"/>
              <a:sym typeface="Avenir Next Regular" charset="0"/>
            </a:endParaRPr>
          </a:p>
          <a:p>
            <a:pPr algn="ctr" fontAlgn="base">
              <a:spcBef>
                <a:spcPct val="0"/>
              </a:spcBef>
              <a:spcAft>
                <a:spcPct val="0"/>
              </a:spcAft>
              <a:defRPr/>
            </a:pPr>
            <a:endParaRPr lang="es-MX" sz="2000" b="1" dirty="0" smtClean="0">
              <a:solidFill>
                <a:prstClr val="black"/>
              </a:solidFill>
              <a:cs typeface="Aharoni" panose="02010803020104030203" pitchFamily="2" charset="-79"/>
              <a:sym typeface="Avenir Next Regular" charset="0"/>
            </a:endParaRPr>
          </a:p>
          <a:p>
            <a:pPr algn="ctr" fontAlgn="base">
              <a:spcBef>
                <a:spcPct val="0"/>
              </a:spcBef>
              <a:spcAft>
                <a:spcPct val="0"/>
              </a:spcAft>
              <a:defRPr/>
            </a:pPr>
            <a:endParaRPr lang="es-MX" sz="2000" b="1" dirty="0">
              <a:solidFill>
                <a:prstClr val="black"/>
              </a:solidFill>
              <a:cs typeface="Aharoni" panose="02010803020104030203" pitchFamily="2" charset="-79"/>
              <a:sym typeface="Avenir Next Regular" charset="0"/>
            </a:endParaRPr>
          </a:p>
          <a:p>
            <a:pPr algn="ctr" fontAlgn="base">
              <a:spcBef>
                <a:spcPct val="0"/>
              </a:spcBef>
              <a:spcAft>
                <a:spcPct val="0"/>
              </a:spcAft>
              <a:defRPr/>
            </a:pPr>
            <a:endParaRPr lang="es-MX" sz="2000" b="1" dirty="0" smtClean="0">
              <a:solidFill>
                <a:prstClr val="black"/>
              </a:solidFill>
              <a:cs typeface="Aharoni" panose="02010803020104030203" pitchFamily="2" charset="-79"/>
              <a:sym typeface="Avenir Next Regular" charset="0"/>
            </a:endParaRPr>
          </a:p>
          <a:p>
            <a:pPr algn="ctr" fontAlgn="base">
              <a:spcBef>
                <a:spcPct val="0"/>
              </a:spcBef>
              <a:spcAft>
                <a:spcPct val="0"/>
              </a:spcAft>
              <a:defRPr/>
            </a:pPr>
            <a:r>
              <a:rPr lang="es-MX" sz="2400" b="1" dirty="0" smtClean="0">
                <a:solidFill>
                  <a:schemeClr val="tx2"/>
                </a:solidFill>
                <a:cs typeface="Aharoni" panose="02010803020104030203" pitchFamily="2" charset="-79"/>
                <a:sym typeface="Avenir Next Regular" charset="0"/>
              </a:rPr>
              <a:t>Director </a:t>
            </a:r>
            <a:r>
              <a:rPr lang="es-MX" sz="2400" b="1" dirty="0">
                <a:solidFill>
                  <a:schemeClr val="tx2"/>
                </a:solidFill>
                <a:cs typeface="Aharoni" panose="02010803020104030203" pitchFamily="2" charset="-79"/>
                <a:sym typeface="Avenir Next Regular" charset="0"/>
              </a:rPr>
              <a:t>Técnico</a:t>
            </a:r>
          </a:p>
          <a:p>
            <a:pPr algn="ctr" fontAlgn="base">
              <a:spcBef>
                <a:spcPct val="0"/>
              </a:spcBef>
              <a:spcAft>
                <a:spcPct val="0"/>
              </a:spcAft>
              <a:defRPr/>
            </a:pPr>
            <a:r>
              <a:rPr lang="es-MX" sz="2000" b="1" dirty="0" smtClean="0">
                <a:solidFill>
                  <a:prstClr val="black"/>
                </a:solidFill>
                <a:cs typeface="Aharoni" panose="02010803020104030203" pitchFamily="2" charset="-79"/>
                <a:sym typeface="Avenir Next Regular" charset="0"/>
              </a:rPr>
              <a:t>Mtro. Enrique Andrés Tenorio Guillén</a:t>
            </a:r>
            <a:endParaRPr lang="es-MX" sz="2000" b="1" dirty="0">
              <a:solidFill>
                <a:prstClr val="black"/>
              </a:solidFill>
              <a:cs typeface="Aharoni" panose="02010803020104030203" pitchFamily="2" charset="-79"/>
              <a:sym typeface="Avenir Next Regular" charset="0"/>
            </a:endParaRPr>
          </a:p>
          <a:p>
            <a:pPr algn="ctr" fontAlgn="base">
              <a:spcBef>
                <a:spcPct val="0"/>
              </a:spcBef>
              <a:spcAft>
                <a:spcPct val="0"/>
              </a:spcAft>
              <a:defRPr/>
            </a:pPr>
            <a:r>
              <a:rPr lang="es-MX" sz="2000" b="1" dirty="0">
                <a:solidFill>
                  <a:prstClr val="black"/>
                </a:solidFill>
                <a:cs typeface="Aharoni" panose="02010803020104030203" pitchFamily="2" charset="-79"/>
                <a:sym typeface="Avenir Next Regular" charset="0"/>
                <a:hlinkClick r:id="rId5"/>
              </a:rPr>
              <a:t>e</a:t>
            </a:r>
            <a:r>
              <a:rPr lang="es-MX" sz="2000" b="1" dirty="0" smtClean="0">
                <a:solidFill>
                  <a:prstClr val="black"/>
                </a:solidFill>
                <a:cs typeface="Aharoni" panose="02010803020104030203" pitchFamily="2" charset="-79"/>
                <a:sym typeface="Avenir Next Regular" charset="0"/>
                <a:hlinkClick r:id="rId5"/>
              </a:rPr>
              <a:t>nrique.tenorio@cacei.org.mx</a:t>
            </a:r>
            <a:endParaRPr lang="es-MX" sz="2000" b="1" dirty="0">
              <a:solidFill>
                <a:prstClr val="black"/>
              </a:solidFill>
              <a:cs typeface="Aharoni" panose="02010803020104030203" pitchFamily="2" charset="-79"/>
              <a:sym typeface="Avenir Next Regular" charset="0"/>
            </a:endParaRPr>
          </a:p>
        </p:txBody>
      </p:sp>
      <p:sp>
        <p:nvSpPr>
          <p:cNvPr id="2" name="1 Rectángulo"/>
          <p:cNvSpPr/>
          <p:nvPr/>
        </p:nvSpPr>
        <p:spPr>
          <a:xfrm>
            <a:off x="288032" y="3933056"/>
            <a:ext cx="3779912" cy="1261884"/>
          </a:xfrm>
          <a:prstGeom prst="rect">
            <a:avLst/>
          </a:prstGeom>
        </p:spPr>
        <p:txBody>
          <a:bodyPr wrap="square">
            <a:spAutoFit/>
          </a:bodyPr>
          <a:lstStyle/>
          <a:p>
            <a:pPr algn="ctr" fontAlgn="base">
              <a:spcBef>
                <a:spcPct val="0"/>
              </a:spcBef>
              <a:spcAft>
                <a:spcPct val="0"/>
              </a:spcAft>
              <a:defRPr/>
            </a:pPr>
            <a:r>
              <a:rPr lang="es-MX" sz="2000" b="1" dirty="0">
                <a:solidFill>
                  <a:schemeClr val="tx2"/>
                </a:solidFill>
                <a:cs typeface="Aharoni" panose="02010803020104030203" pitchFamily="2" charset="-79"/>
                <a:sym typeface="Avenir Next Regular" charset="0"/>
              </a:rPr>
              <a:t>Jefe del </a:t>
            </a:r>
            <a:r>
              <a:rPr lang="es-MX" sz="2000" b="1" dirty="0" smtClean="0">
                <a:solidFill>
                  <a:schemeClr val="tx2"/>
                </a:solidFill>
                <a:cs typeface="Aharoni" panose="02010803020104030203" pitchFamily="2" charset="-79"/>
                <a:sym typeface="Avenir Next Regular" charset="0"/>
              </a:rPr>
              <a:t>Departamento </a:t>
            </a:r>
            <a:r>
              <a:rPr lang="es-MX" sz="2000" b="1" dirty="0">
                <a:solidFill>
                  <a:schemeClr val="tx2"/>
                </a:solidFill>
                <a:cs typeface="Aharoni" panose="02010803020104030203" pitchFamily="2" charset="-79"/>
                <a:sym typeface="Avenir Next Regular" charset="0"/>
              </a:rPr>
              <a:t>de Acreditación</a:t>
            </a:r>
            <a:r>
              <a:rPr lang="es-MX" sz="2000" b="1" dirty="0">
                <a:solidFill>
                  <a:prstClr val="black"/>
                </a:solidFill>
                <a:cs typeface="Aharoni" panose="02010803020104030203" pitchFamily="2" charset="-79"/>
                <a:sym typeface="Avenir Next Regular" charset="0"/>
              </a:rPr>
              <a:t> </a:t>
            </a:r>
          </a:p>
          <a:p>
            <a:pPr algn="ctr" fontAlgn="base">
              <a:spcBef>
                <a:spcPct val="0"/>
              </a:spcBef>
              <a:spcAft>
                <a:spcPct val="0"/>
              </a:spcAft>
              <a:defRPr/>
            </a:pPr>
            <a:r>
              <a:rPr lang="es-MX" b="1" dirty="0">
                <a:solidFill>
                  <a:prstClr val="black"/>
                </a:solidFill>
                <a:cs typeface="Aharoni" panose="02010803020104030203" pitchFamily="2" charset="-79"/>
                <a:sym typeface="Avenir Next Regular" charset="0"/>
              </a:rPr>
              <a:t>Lic. Ricardo Armando Olvera </a:t>
            </a:r>
            <a:r>
              <a:rPr lang="es-MX" b="1" dirty="0" err="1">
                <a:solidFill>
                  <a:prstClr val="black"/>
                </a:solidFill>
                <a:cs typeface="Aharoni" panose="02010803020104030203" pitchFamily="2" charset="-79"/>
                <a:sym typeface="Avenir Next Regular" charset="0"/>
              </a:rPr>
              <a:t>Dander</a:t>
            </a:r>
            <a:endParaRPr lang="es-MX" b="1" dirty="0">
              <a:solidFill>
                <a:prstClr val="black"/>
              </a:solidFill>
              <a:cs typeface="Aharoni" panose="02010803020104030203" pitchFamily="2" charset="-79"/>
              <a:sym typeface="Avenir Next Regular" charset="0"/>
            </a:endParaRPr>
          </a:p>
          <a:p>
            <a:pPr algn="ctr" fontAlgn="base">
              <a:spcBef>
                <a:spcPct val="0"/>
              </a:spcBef>
              <a:spcAft>
                <a:spcPct val="0"/>
              </a:spcAft>
              <a:defRPr/>
            </a:pPr>
            <a:r>
              <a:rPr lang="es-MX" b="1" dirty="0">
                <a:solidFill>
                  <a:prstClr val="black"/>
                </a:solidFill>
                <a:cs typeface="Aharoni" panose="02010803020104030203" pitchFamily="2" charset="-79"/>
                <a:sym typeface="Avenir Next Regular" charset="0"/>
                <a:hlinkClick r:id="rId6"/>
              </a:rPr>
              <a:t>ricardo.olvera@cacei.org.mx</a:t>
            </a:r>
            <a:endParaRPr lang="es-MX" b="1" dirty="0">
              <a:solidFill>
                <a:prstClr val="black"/>
              </a:solidFill>
              <a:cs typeface="Aharoni" panose="02010803020104030203" pitchFamily="2" charset="-79"/>
              <a:sym typeface="Avenir Next Regular" charset="0"/>
            </a:endParaRPr>
          </a:p>
        </p:txBody>
      </p:sp>
      <p:sp>
        <p:nvSpPr>
          <p:cNvPr id="3" name="2 Rectángulo"/>
          <p:cNvSpPr/>
          <p:nvPr/>
        </p:nvSpPr>
        <p:spPr>
          <a:xfrm>
            <a:off x="4644008" y="3933056"/>
            <a:ext cx="3707904" cy="1261884"/>
          </a:xfrm>
          <a:prstGeom prst="rect">
            <a:avLst/>
          </a:prstGeom>
        </p:spPr>
        <p:txBody>
          <a:bodyPr wrap="square">
            <a:spAutoFit/>
          </a:bodyPr>
          <a:lstStyle/>
          <a:p>
            <a:pPr algn="ctr" fontAlgn="base">
              <a:spcBef>
                <a:spcPct val="0"/>
              </a:spcBef>
              <a:spcAft>
                <a:spcPct val="0"/>
              </a:spcAft>
              <a:defRPr/>
            </a:pPr>
            <a:r>
              <a:rPr lang="es-MX" sz="2000" b="1" dirty="0">
                <a:solidFill>
                  <a:schemeClr val="tx2"/>
                </a:solidFill>
                <a:cs typeface="Aharoni" panose="02010803020104030203" pitchFamily="2" charset="-79"/>
                <a:sym typeface="Avenir Next Regular" charset="0"/>
              </a:rPr>
              <a:t>Jefe del </a:t>
            </a:r>
            <a:r>
              <a:rPr lang="es-MX" sz="2000" b="1" dirty="0" smtClean="0">
                <a:solidFill>
                  <a:schemeClr val="tx2"/>
                </a:solidFill>
                <a:cs typeface="Aharoni" panose="02010803020104030203" pitchFamily="2" charset="-79"/>
                <a:sym typeface="Avenir Next Regular" charset="0"/>
              </a:rPr>
              <a:t>Departamento </a:t>
            </a:r>
            <a:r>
              <a:rPr lang="es-MX" sz="2000" b="1" dirty="0">
                <a:solidFill>
                  <a:schemeClr val="tx2"/>
                </a:solidFill>
                <a:cs typeface="Aharoni" panose="02010803020104030203" pitchFamily="2" charset="-79"/>
                <a:sym typeface="Avenir Next Regular" charset="0"/>
              </a:rPr>
              <a:t>de Logística</a:t>
            </a:r>
          </a:p>
          <a:p>
            <a:pPr algn="ctr" fontAlgn="base">
              <a:spcBef>
                <a:spcPct val="0"/>
              </a:spcBef>
              <a:spcAft>
                <a:spcPct val="0"/>
              </a:spcAft>
              <a:defRPr/>
            </a:pPr>
            <a:r>
              <a:rPr lang="es-MX" b="1" dirty="0">
                <a:solidFill>
                  <a:prstClr val="black"/>
                </a:solidFill>
                <a:cs typeface="Aharoni" panose="02010803020104030203" pitchFamily="2" charset="-79"/>
                <a:sym typeface="Avenir Next Regular" charset="0"/>
              </a:rPr>
              <a:t>Lic. </a:t>
            </a:r>
            <a:r>
              <a:rPr lang="es-MX" b="1" dirty="0" err="1">
                <a:solidFill>
                  <a:prstClr val="black"/>
                </a:solidFill>
                <a:cs typeface="Aharoni" panose="02010803020104030203" pitchFamily="2" charset="-79"/>
                <a:sym typeface="Avenir Next Regular" charset="0"/>
              </a:rPr>
              <a:t>Froylán</a:t>
            </a:r>
            <a:r>
              <a:rPr lang="es-MX" b="1" dirty="0">
                <a:solidFill>
                  <a:prstClr val="black"/>
                </a:solidFill>
                <a:cs typeface="Aharoni" panose="02010803020104030203" pitchFamily="2" charset="-79"/>
                <a:sym typeface="Avenir Next Regular" charset="0"/>
              </a:rPr>
              <a:t> Pérez Armenta</a:t>
            </a:r>
          </a:p>
          <a:p>
            <a:pPr algn="ctr" fontAlgn="base">
              <a:spcBef>
                <a:spcPct val="0"/>
              </a:spcBef>
              <a:spcAft>
                <a:spcPct val="0"/>
              </a:spcAft>
              <a:defRPr/>
            </a:pPr>
            <a:r>
              <a:rPr lang="es-MX" b="1" dirty="0">
                <a:solidFill>
                  <a:prstClr val="black"/>
                </a:solidFill>
                <a:cs typeface="Aharoni" panose="02010803020104030203" pitchFamily="2" charset="-79"/>
                <a:sym typeface="Avenir Next Regular" charset="0"/>
                <a:hlinkClick r:id="rId6"/>
              </a:rPr>
              <a:t>froylan.perez@cacei.org.mx</a:t>
            </a:r>
            <a:endParaRPr lang="es-MX" b="1" dirty="0">
              <a:solidFill>
                <a:prstClr val="black"/>
              </a:solidFill>
              <a:cs typeface="Aharoni" panose="02010803020104030203" pitchFamily="2" charset="-79"/>
              <a:sym typeface="Avenir Next Regular" charset="0"/>
            </a:endParaRPr>
          </a:p>
        </p:txBody>
      </p:sp>
      <p:sp>
        <p:nvSpPr>
          <p:cNvPr id="5" name="4 Rectángulo"/>
          <p:cNvSpPr/>
          <p:nvPr/>
        </p:nvSpPr>
        <p:spPr>
          <a:xfrm>
            <a:off x="0" y="1412776"/>
            <a:ext cx="9144000" cy="1261884"/>
          </a:xfrm>
          <a:prstGeom prst="rect">
            <a:avLst/>
          </a:prstGeom>
        </p:spPr>
        <p:txBody>
          <a:bodyPr wrap="square">
            <a:spAutoFit/>
          </a:bodyPr>
          <a:lstStyle/>
          <a:p>
            <a:pPr algn="ctr" fontAlgn="base">
              <a:spcBef>
                <a:spcPct val="0"/>
              </a:spcBef>
              <a:spcAft>
                <a:spcPct val="0"/>
              </a:spcAft>
              <a:defRPr/>
            </a:pPr>
            <a:r>
              <a:rPr lang="es-MX" sz="2800" b="1" dirty="0">
                <a:solidFill>
                  <a:schemeClr val="tx2"/>
                </a:solidFill>
                <a:cs typeface="Aharoni" panose="02010803020104030203" pitchFamily="2" charset="-79"/>
              </a:rPr>
              <a:t>Directora General</a:t>
            </a:r>
          </a:p>
          <a:p>
            <a:pPr algn="ctr" fontAlgn="base">
              <a:spcBef>
                <a:spcPct val="0"/>
              </a:spcBef>
              <a:spcAft>
                <a:spcPct val="0"/>
              </a:spcAft>
              <a:defRPr/>
            </a:pPr>
            <a:r>
              <a:rPr lang="es-MX" sz="2400" b="1" dirty="0">
                <a:solidFill>
                  <a:prstClr val="black"/>
                </a:solidFill>
                <a:cs typeface="Aharoni" panose="02010803020104030203" pitchFamily="2" charset="-79"/>
              </a:rPr>
              <a:t>Ing. María Elena Barrera Bustillos</a:t>
            </a:r>
          </a:p>
          <a:p>
            <a:pPr algn="ctr" fontAlgn="base">
              <a:spcBef>
                <a:spcPct val="0"/>
              </a:spcBef>
              <a:spcAft>
                <a:spcPct val="0"/>
              </a:spcAft>
              <a:defRPr/>
            </a:pPr>
            <a:r>
              <a:rPr lang="es-MX" sz="2400" b="1" dirty="0">
                <a:solidFill>
                  <a:prstClr val="black"/>
                </a:solidFill>
                <a:cs typeface="Aharoni" panose="02010803020104030203" pitchFamily="2" charset="-79"/>
              </a:rPr>
              <a:t> </a:t>
            </a:r>
            <a:r>
              <a:rPr lang="es-MX" sz="2400" b="1" dirty="0">
                <a:solidFill>
                  <a:prstClr val="black"/>
                </a:solidFill>
                <a:cs typeface="Aharoni" panose="02010803020104030203" pitchFamily="2" charset="-79"/>
                <a:hlinkClick r:id="rId7"/>
              </a:rPr>
              <a:t>mariaelena.barrera@cacei.org.mx</a:t>
            </a:r>
            <a:endParaRPr lang="es-MX" sz="2400" b="1" dirty="0">
              <a:solidFill>
                <a:prstClr val="black"/>
              </a:solidFill>
              <a:cs typeface="Aharoni" panose="02010803020104030203" pitchFamily="2" charset="-79"/>
            </a:endParaRPr>
          </a:p>
        </p:txBody>
      </p:sp>
    </p:spTree>
    <p:extLst>
      <p:ext uri="{BB962C8B-B14F-4D97-AF65-F5344CB8AC3E}">
        <p14:creationId xmlns:p14="http://schemas.microsoft.com/office/powerpoint/2010/main" val="3104922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6575588" y="404664"/>
            <a:ext cx="2441694" cy="7017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2400" kern="1200">
                <a:solidFill>
                  <a:schemeClr val="bg1"/>
                </a:solidFill>
                <a:effectLst>
                  <a:outerShdw blurRad="38100" dist="38100" dir="2700000" algn="tl">
                    <a:srgbClr val="000000">
                      <a:alpha val="43137"/>
                    </a:srgbClr>
                  </a:outerShdw>
                </a:effectLst>
                <a:latin typeface="+mj-lt"/>
                <a:ea typeface="+mj-ea"/>
                <a:cs typeface="+mj-cs"/>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s-MX"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venir Next Regular" charset="0"/>
              </a:rPr>
              <a:t>Difusión</a:t>
            </a:r>
            <a:endParaRPr kumimoji="0" lang="es-MX"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6" name="5 CuadroTexto"/>
          <p:cNvSpPr txBox="1"/>
          <p:nvPr/>
        </p:nvSpPr>
        <p:spPr>
          <a:xfrm>
            <a:off x="35496" y="2132856"/>
            <a:ext cx="9073007" cy="1323439"/>
          </a:xfrm>
          <a:prstGeom prst="rect">
            <a:avLst/>
          </a:prstGeom>
          <a:noFill/>
        </p:spPr>
        <p:txBody>
          <a:bodyPr wrap="square" rtlCol="0">
            <a:spAutoFit/>
          </a:bodyPr>
          <a:lstStyle/>
          <a:p>
            <a:r>
              <a:rPr lang="es-MX" sz="4000" i="1" dirty="0">
                <a:ln w="18415" cmpd="sng">
                  <a:solidFill>
                    <a:srgbClr val="8064A2">
                      <a:lumMod val="50000"/>
                    </a:srgbClr>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Comentarios a: </a:t>
            </a:r>
            <a:endParaRPr lang="es-MX" sz="4000" i="1" dirty="0" smtClean="0">
              <a:ln w="18415" cmpd="sng">
                <a:solidFill>
                  <a:srgbClr val="8064A2">
                    <a:lumMod val="50000"/>
                  </a:srgbClr>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endParaRPr>
          </a:p>
          <a:p>
            <a:pPr algn="ctr"/>
            <a:r>
              <a:rPr lang="es-MX" sz="4000" i="1" dirty="0" smtClean="0">
                <a:ln w="18415" cmpd="sng">
                  <a:solidFill>
                    <a:srgbClr val="8064A2">
                      <a:lumMod val="50000"/>
                    </a:srgbClr>
                  </a:solidFill>
                  <a:prstDash val="solid"/>
                </a:ln>
                <a:solidFill>
                  <a:schemeClr val="tx2"/>
                </a:solidFill>
                <a:latin typeface="Arial" pitchFamily="34" charset="0"/>
                <a:cs typeface="Arial" pitchFamily="34" charset="0"/>
              </a:rPr>
              <a:t>        </a:t>
            </a:r>
            <a:r>
              <a:rPr lang="es-MX" sz="4000" i="1" u="sng" dirty="0" smtClean="0">
                <a:ln w="18415" cmpd="sng">
                  <a:solidFill>
                    <a:srgbClr val="8064A2">
                      <a:lumMod val="50000"/>
                    </a:srgbClr>
                  </a:solidFill>
                  <a:prstDash val="solid"/>
                </a:ln>
                <a:solidFill>
                  <a:srgbClr val="FF3399"/>
                </a:solidFill>
                <a:latin typeface="Arial" pitchFamily="34" charset="0"/>
                <a:cs typeface="Arial" pitchFamily="34" charset="0"/>
              </a:rPr>
              <a:t>difusion@cacei.org.mx</a:t>
            </a:r>
            <a:endParaRPr lang="es-MX" sz="4000" i="1" u="sng" dirty="0">
              <a:ln w="18415" cmpd="sng">
                <a:solidFill>
                  <a:srgbClr val="8064A2">
                    <a:lumMod val="50000"/>
                  </a:srgbClr>
                </a:solidFill>
                <a:prstDash val="solid"/>
              </a:ln>
              <a:solidFill>
                <a:srgbClr val="FF3399"/>
              </a:solidFill>
              <a:latin typeface="Arial" pitchFamily="34" charset="0"/>
              <a:cs typeface="Arial" pitchFamily="34" charset="0"/>
            </a:endParaRPr>
          </a:p>
        </p:txBody>
      </p:sp>
      <p:pic>
        <p:nvPicPr>
          <p:cNvPr id="8" name="Imagen 5" descr="cid:image006.png@01CFE874.C26FF04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2869" y="4797152"/>
            <a:ext cx="9071131" cy="1161356"/>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84465" y="3934797"/>
            <a:ext cx="2903359"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3600" b="0" i="1" u="none" strike="noStrike" kern="0" cap="none" spc="0" normalizeH="0" baseline="0" noProof="0" dirty="0" smtClean="0">
                <a:ln w="18415" cmpd="sng">
                  <a:solidFill>
                    <a:srgbClr val="8064A2">
                      <a:lumMod val="50000"/>
                    </a:srgbClr>
                  </a:solidFill>
                  <a:prstDash val="solid"/>
                </a:ln>
                <a:solidFill>
                  <a:srgbClr val="002060"/>
                </a:solidFill>
                <a:effectLst>
                  <a:outerShdw blurRad="63500" dir="3600000" algn="tl" rotWithShape="0">
                    <a:srgbClr val="000000">
                      <a:alpha val="70000"/>
                    </a:srgbClr>
                  </a:outerShdw>
                </a:effectLst>
                <a:uLnTx/>
                <a:uFillTx/>
                <a:latin typeface="Arial" pitchFamily="34" charset="0"/>
                <a:cs typeface="Arial" pitchFamily="34" charset="0"/>
              </a:rPr>
              <a:t>Síguenos en:</a:t>
            </a:r>
            <a:endParaRPr kumimoji="0" lang="es-MX"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727714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0" y="2542832"/>
            <a:ext cx="9144000" cy="3262432"/>
          </a:xfrm>
          <a:prstGeom prst="rect">
            <a:avLst/>
          </a:prstGeom>
          <a:noFill/>
        </p:spPr>
        <p:txBody>
          <a:bodyPr wrap="square" rtlCol="0">
            <a:spAutoFit/>
          </a:bodyPr>
          <a:lstStyle/>
          <a:p>
            <a:pPr algn="ctr" fontAlgn="base">
              <a:spcBef>
                <a:spcPct val="0"/>
              </a:spcBef>
              <a:spcAft>
                <a:spcPct val="0"/>
              </a:spcAft>
              <a:defRPr/>
            </a:pPr>
            <a:r>
              <a:rPr lang="es-MX" sz="16600" b="1" i="1" dirty="0" smtClean="0">
                <a:solidFill>
                  <a:srgbClr val="FF3399"/>
                </a:solidFill>
                <a:latin typeface="Garamond" panose="02020404030301010803" pitchFamily="18" charset="0"/>
                <a:cs typeface="Aharoni" panose="02010803020104030203" pitchFamily="2" charset="-79"/>
                <a:sym typeface="Avenir Next Regular" charset="0"/>
              </a:rPr>
              <a:t>Gracias</a:t>
            </a:r>
          </a:p>
          <a:p>
            <a:pPr algn="ctr" fontAlgn="base">
              <a:spcBef>
                <a:spcPct val="0"/>
              </a:spcBef>
              <a:spcAft>
                <a:spcPct val="0"/>
              </a:spcAft>
              <a:defRPr/>
            </a:pPr>
            <a:endParaRPr lang="es-MX" sz="2000" b="1" dirty="0" smtClean="0">
              <a:solidFill>
                <a:srgbClr val="FF3399"/>
              </a:solidFill>
              <a:cs typeface="Aharoni" panose="02010803020104030203" pitchFamily="2" charset="-79"/>
              <a:sym typeface="Avenir Next Regular" charset="0"/>
            </a:endParaRPr>
          </a:p>
          <a:p>
            <a:pPr algn="ctr" fontAlgn="base">
              <a:spcBef>
                <a:spcPct val="0"/>
              </a:spcBef>
              <a:spcAft>
                <a:spcPct val="0"/>
              </a:spcAft>
              <a:defRPr/>
            </a:pPr>
            <a:endParaRPr lang="es-MX" sz="2000" b="1" dirty="0">
              <a:solidFill>
                <a:srgbClr val="FF3399"/>
              </a:solidFill>
              <a:cs typeface="Aharoni" panose="02010803020104030203" pitchFamily="2" charset="-79"/>
              <a:sym typeface="Avenir Next Regular" charset="0"/>
            </a:endParaRPr>
          </a:p>
        </p:txBody>
      </p:sp>
    </p:spTree>
    <p:extLst>
      <p:ext uri="{BB962C8B-B14F-4D97-AF65-F5344CB8AC3E}">
        <p14:creationId xmlns:p14="http://schemas.microsoft.com/office/powerpoint/2010/main" val="18950977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835275" y="4649"/>
            <a:ext cx="6192838" cy="11255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defRPr/>
            </a:pPr>
            <a:r>
              <a:rPr lang="es-MX" altLang="es-MX" sz="2200" b="1" dirty="0">
                <a:ln>
                  <a:solidFill>
                    <a:sysClr val="windowText" lastClr="000000"/>
                  </a:solidFill>
                </a:ln>
                <a:solidFill>
                  <a:prstClr val="white"/>
                </a:solidFill>
              </a:rPr>
              <a:t>Los principales rasgos  identificados en diagnósticos realizados por el Consejo de Acreditación de la Enseñanza de la Ingeniería (2014) </a:t>
            </a:r>
          </a:p>
        </p:txBody>
      </p:sp>
      <p:sp>
        <p:nvSpPr>
          <p:cNvPr id="3" name="2 Marcador de contenido"/>
          <p:cNvSpPr txBox="1">
            <a:spLocks/>
          </p:cNvSpPr>
          <p:nvPr/>
        </p:nvSpPr>
        <p:spPr>
          <a:xfrm>
            <a:off x="340012" y="1130187"/>
            <a:ext cx="8388350" cy="56779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A9A57C"/>
              </a:buClr>
              <a:defRPr/>
            </a:pPr>
            <a:r>
              <a:rPr lang="es-MX" sz="2000" dirty="0" smtClean="0">
                <a:solidFill>
                  <a:srgbClr val="2F2B20"/>
                </a:solidFill>
              </a:rPr>
              <a:t>Atomización de los programas de ingeniería con definiciones diferentes (actualmente existen 612 denominaciones y  programas distintos).</a:t>
            </a:r>
          </a:p>
          <a:p>
            <a:pPr>
              <a:buClr>
                <a:srgbClr val="A9A57C"/>
              </a:buClr>
              <a:defRPr/>
            </a:pPr>
            <a:r>
              <a:rPr lang="es-MX" sz="2000" dirty="0" smtClean="0">
                <a:solidFill>
                  <a:srgbClr val="2F2B20"/>
                </a:solidFill>
              </a:rPr>
              <a:t>Heterogeneidad de perfiles y modelos de formación.</a:t>
            </a:r>
          </a:p>
          <a:p>
            <a:pPr>
              <a:buClr>
                <a:srgbClr val="A9A57C"/>
              </a:buClr>
              <a:defRPr/>
            </a:pPr>
            <a:r>
              <a:rPr lang="es-MX" sz="2000" dirty="0" smtClean="0">
                <a:solidFill>
                  <a:srgbClr val="2F2B20"/>
                </a:solidFill>
              </a:rPr>
              <a:t>Baja eficiencia terminal en los programas educativos y alta reprobación en ciencias básicas.</a:t>
            </a:r>
          </a:p>
          <a:p>
            <a:pPr>
              <a:buClr>
                <a:srgbClr val="A9A57C"/>
              </a:buClr>
              <a:defRPr/>
            </a:pPr>
            <a:r>
              <a:rPr lang="es-MX" sz="2000" dirty="0" smtClean="0">
                <a:solidFill>
                  <a:srgbClr val="2F2B20"/>
                </a:solidFill>
              </a:rPr>
              <a:t>Crecimiento de la matrícula de ingeniería en carreras NO tradicionales y disminución de la matrícula en ingenierías fundamentales para el desarrollo económico del país. Es decir, la matrícula tiene ya importantes avances en nuevas carreras dominantes por el asentamiento de empresas en áreas importantes insertas en distintas regiones. Son ejemplos:</a:t>
            </a:r>
          </a:p>
          <a:p>
            <a:pPr marL="640080" lvl="1">
              <a:buClr>
                <a:srgbClr val="9CBEBD"/>
              </a:buClr>
              <a:defRPr/>
            </a:pPr>
            <a:r>
              <a:rPr lang="es-MX" sz="1600" dirty="0" smtClean="0">
                <a:solidFill>
                  <a:srgbClr val="2F2B20"/>
                </a:solidFill>
              </a:rPr>
              <a:t>Ingenierías en computación, software, robótica e informática </a:t>
            </a:r>
          </a:p>
          <a:p>
            <a:pPr marL="640080" lvl="1">
              <a:buClr>
                <a:srgbClr val="9CBEBD"/>
              </a:buClr>
              <a:defRPr/>
            </a:pPr>
            <a:r>
              <a:rPr lang="es-MX" sz="1600" dirty="0" smtClean="0">
                <a:solidFill>
                  <a:srgbClr val="2F2B20"/>
                </a:solidFill>
              </a:rPr>
              <a:t>Ingeniería en mecatrónica </a:t>
            </a:r>
          </a:p>
          <a:p>
            <a:pPr marL="640080" lvl="1">
              <a:buClr>
                <a:srgbClr val="9CBEBD"/>
              </a:buClr>
              <a:defRPr/>
            </a:pPr>
            <a:r>
              <a:rPr lang="es-MX" sz="1600" dirty="0" smtClean="0">
                <a:solidFill>
                  <a:srgbClr val="2F2B20"/>
                </a:solidFill>
              </a:rPr>
              <a:t>Ingeniería en gestión empresarial </a:t>
            </a:r>
          </a:p>
          <a:p>
            <a:pPr marL="640080" lvl="1">
              <a:buClr>
                <a:srgbClr val="9CBEBD"/>
              </a:buClr>
              <a:defRPr/>
            </a:pPr>
            <a:r>
              <a:rPr lang="es-MX" sz="1600" dirty="0" smtClean="0">
                <a:solidFill>
                  <a:srgbClr val="2F2B20"/>
                </a:solidFill>
              </a:rPr>
              <a:t>Ingeniería en petróleo o energía,</a:t>
            </a:r>
          </a:p>
          <a:p>
            <a:pPr marL="640080" lvl="1">
              <a:buClr>
                <a:srgbClr val="9CBEBD"/>
              </a:buClr>
              <a:defRPr/>
            </a:pPr>
            <a:r>
              <a:rPr lang="es-MX" sz="1600" dirty="0" smtClean="0">
                <a:solidFill>
                  <a:srgbClr val="2F2B20"/>
                </a:solidFill>
              </a:rPr>
              <a:t>Ingeniería automotriz, ingeniería biomédica e ingeniería en aeronáutica, por mencionar las más relevantes.</a:t>
            </a:r>
          </a:p>
          <a:p>
            <a:pPr marL="240030" indent="-285750">
              <a:buClr>
                <a:srgbClr val="9CBEBD"/>
              </a:buClr>
              <a:buFont typeface="Wingdings" panose="05000000000000000000" pitchFamily="2" charset="2"/>
              <a:buChar char="§"/>
              <a:defRPr/>
            </a:pPr>
            <a:r>
              <a:rPr lang="es-MX" sz="2000" dirty="0" smtClean="0">
                <a:solidFill>
                  <a:srgbClr val="2F2B20"/>
                </a:solidFill>
              </a:rPr>
              <a:t> Infraestructura para las prácticas desvinculada, en gran parte, con la necesaria para el ejercicio profesional.</a:t>
            </a:r>
          </a:p>
          <a:p>
            <a:pPr>
              <a:defRPr/>
            </a:pPr>
            <a:endParaRPr lang="es-MX" dirty="0">
              <a:solidFill>
                <a:prstClr val="black"/>
              </a:solidFill>
            </a:endParaRPr>
          </a:p>
        </p:txBody>
      </p:sp>
    </p:spTree>
    <p:extLst>
      <p:ext uri="{BB962C8B-B14F-4D97-AF65-F5344CB8AC3E}">
        <p14:creationId xmlns:p14="http://schemas.microsoft.com/office/powerpoint/2010/main" val="2025912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160713" y="11113"/>
            <a:ext cx="5888037" cy="10937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defRPr/>
            </a:pPr>
            <a:r>
              <a:rPr lang="es-MX" altLang="es-MX" sz="3200" b="1" dirty="0">
                <a:ln>
                  <a:solidFill>
                    <a:sysClr val="windowText" lastClr="000000"/>
                  </a:solidFill>
                </a:ln>
                <a:solidFill>
                  <a:prstClr val="white"/>
                </a:solidFill>
              </a:rPr>
              <a:t>Rasgos de la formación de ingenieros</a:t>
            </a:r>
          </a:p>
        </p:txBody>
      </p:sp>
      <p:sp>
        <p:nvSpPr>
          <p:cNvPr id="3" name="2 Marcador de contenido"/>
          <p:cNvSpPr txBox="1">
            <a:spLocks/>
          </p:cNvSpPr>
          <p:nvPr/>
        </p:nvSpPr>
        <p:spPr>
          <a:xfrm>
            <a:off x="360479" y="790121"/>
            <a:ext cx="8434387" cy="52403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A9A57C"/>
              </a:buClr>
              <a:defRPr/>
            </a:pPr>
            <a:endParaRPr lang="es-MX" sz="2000" dirty="0" smtClean="0">
              <a:solidFill>
                <a:srgbClr val="2F2B20"/>
              </a:solidFill>
            </a:endParaRPr>
          </a:p>
          <a:p>
            <a:pPr>
              <a:buClr>
                <a:srgbClr val="A9A57C"/>
              </a:buClr>
              <a:defRPr/>
            </a:pPr>
            <a:r>
              <a:rPr lang="es-MX" sz="2000" dirty="0" smtClean="0">
                <a:solidFill>
                  <a:srgbClr val="2F2B20"/>
                </a:solidFill>
              </a:rPr>
              <a:t>Un elemento importante asociado a la calidad es que, del total de programas de ingeniería, sólo el 15% han sido acreditados; pero este porcentaje corresponde al 43% de la matrícula total (CACEI,2015). Los empleadores siguen necesitando ingenieros, </a:t>
            </a:r>
            <a:r>
              <a:rPr lang="es-MX" sz="2000" b="1" i="1" dirty="0" smtClean="0">
                <a:solidFill>
                  <a:srgbClr val="FF0000"/>
                </a:solidFill>
              </a:rPr>
              <a:t>PERO CON CALIDAD EN SU FORMACIÓN.</a:t>
            </a:r>
          </a:p>
          <a:p>
            <a:pPr>
              <a:buClr>
                <a:srgbClr val="A9A57C"/>
              </a:buClr>
              <a:defRPr/>
            </a:pPr>
            <a:r>
              <a:rPr lang="es-MX" sz="2000" dirty="0" smtClean="0">
                <a:solidFill>
                  <a:srgbClr val="2F2B20"/>
                </a:solidFill>
              </a:rPr>
              <a:t>Un segundo elemento identificado en los programas de ingeniería es que en los procesos de formación de ingenieros aún es incipiente la vinculación con el sector productivo y el desarrollo de competencias en escenarios reales de aprendizaje. </a:t>
            </a:r>
            <a:r>
              <a:rPr lang="es-MX" sz="2000" b="1" dirty="0" smtClean="0">
                <a:solidFill>
                  <a:srgbClr val="FF0000"/>
                </a:solidFill>
              </a:rPr>
              <a:t>Este es un requisito </a:t>
            </a:r>
            <a:r>
              <a:rPr lang="es-MX" sz="2000" b="1" dirty="0">
                <a:solidFill>
                  <a:srgbClr val="FF0000"/>
                </a:solidFill>
              </a:rPr>
              <a:t>que el sector </a:t>
            </a:r>
            <a:r>
              <a:rPr lang="es-MX" sz="2000" b="1" dirty="0" smtClean="0">
                <a:solidFill>
                  <a:srgbClr val="FF0000"/>
                </a:solidFill>
              </a:rPr>
              <a:t>productivo exige</a:t>
            </a:r>
            <a:r>
              <a:rPr lang="es-MX" sz="2000" dirty="0" smtClean="0">
                <a:solidFill>
                  <a:srgbClr val="FF0000"/>
                </a:solidFill>
              </a:rPr>
              <a:t>.</a:t>
            </a:r>
            <a:endParaRPr lang="es-MX" sz="2000" dirty="0" smtClean="0">
              <a:solidFill>
                <a:srgbClr val="2F2B20"/>
              </a:solidFill>
            </a:endParaRPr>
          </a:p>
          <a:p>
            <a:pPr>
              <a:buClr>
                <a:srgbClr val="A9A57C"/>
              </a:buClr>
              <a:defRPr/>
            </a:pPr>
            <a:r>
              <a:rPr lang="es-MX" sz="2000" dirty="0" smtClean="0">
                <a:solidFill>
                  <a:srgbClr val="2F2B20"/>
                </a:solidFill>
              </a:rPr>
              <a:t>Un tercer elemento identificado tiene que ver con la estructura de los planes de estudio; es decir, la formación de ingenieros a nivel mundial requiere de una sólida formación en ciencias básicas y ciencias de la ingeniería. </a:t>
            </a:r>
            <a:r>
              <a:rPr lang="es-MX" sz="2000" dirty="0">
                <a:solidFill>
                  <a:srgbClr val="2F2B20"/>
                </a:solidFill>
              </a:rPr>
              <a:t>S</a:t>
            </a:r>
            <a:r>
              <a:rPr lang="es-MX" sz="2000" dirty="0" smtClean="0">
                <a:solidFill>
                  <a:srgbClr val="2F2B20"/>
                </a:solidFill>
              </a:rPr>
              <a:t>in embargo, se ha autorizado la creación y desarrollo de programas educativos de ingeniería sin considerar estos elementos, en demérito de la formación que obtienen los egresados para su ejercicio profesional y, por ende, la empleabilidad. </a:t>
            </a:r>
            <a:r>
              <a:rPr lang="es-MX" sz="2000" b="1" dirty="0" smtClean="0">
                <a:solidFill>
                  <a:srgbClr val="FF0000"/>
                </a:solidFill>
              </a:rPr>
              <a:t>El sector empleador y los egresados solicitan el desarrollo de competencias blandas adicionalmente a las técnicas.</a:t>
            </a:r>
            <a:endParaRPr lang="es-MX" sz="2000" b="1" dirty="0" smtClean="0">
              <a:solidFill>
                <a:srgbClr val="2F2B20"/>
              </a:solidFill>
            </a:endParaRPr>
          </a:p>
          <a:p>
            <a:pPr marL="0" indent="0">
              <a:buFont typeface="Arial" pitchFamily="34" charset="0"/>
              <a:buNone/>
              <a:defRPr/>
            </a:pPr>
            <a:endParaRPr lang="es-MX" dirty="0">
              <a:solidFill>
                <a:prstClr val="black"/>
              </a:solidFill>
            </a:endParaRPr>
          </a:p>
        </p:txBody>
      </p:sp>
    </p:spTree>
    <p:extLst>
      <p:ext uri="{BB962C8B-B14F-4D97-AF65-F5344CB8AC3E}">
        <p14:creationId xmlns:p14="http://schemas.microsoft.com/office/powerpoint/2010/main" val="534861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3 Título"/>
          <p:cNvSpPr txBox="1">
            <a:spLocks/>
          </p:cNvSpPr>
          <p:nvPr/>
        </p:nvSpPr>
        <p:spPr>
          <a:xfrm>
            <a:off x="3416299" y="241299"/>
            <a:ext cx="5548313" cy="7366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MX" sz="3200" b="1" dirty="0">
                <a:ln>
                  <a:solidFill>
                    <a:sysClr val="windowText" lastClr="000000"/>
                  </a:solidFill>
                </a:ln>
                <a:solidFill>
                  <a:prstClr val="white"/>
                </a:solidFill>
              </a:rPr>
              <a:t>¿Qué pasa en ingeniería?</a:t>
            </a:r>
          </a:p>
        </p:txBody>
      </p:sp>
      <p:grpSp>
        <p:nvGrpSpPr>
          <p:cNvPr id="22" name="21 Grupo"/>
          <p:cNvGrpSpPr/>
          <p:nvPr/>
        </p:nvGrpSpPr>
        <p:grpSpPr>
          <a:xfrm>
            <a:off x="184150" y="1268413"/>
            <a:ext cx="8809038" cy="5400675"/>
            <a:chOff x="184150" y="1268413"/>
            <a:chExt cx="8809038" cy="5400675"/>
          </a:xfrm>
        </p:grpSpPr>
        <p:sp>
          <p:nvSpPr>
            <p:cNvPr id="3" name="2 Rectángulo redondeado"/>
            <p:cNvSpPr/>
            <p:nvPr/>
          </p:nvSpPr>
          <p:spPr>
            <a:xfrm>
              <a:off x="184150" y="3021013"/>
              <a:ext cx="1779588" cy="148748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2400" b="1" dirty="0">
                  <a:solidFill>
                    <a:prstClr val="black"/>
                  </a:solidFill>
                </a:rPr>
                <a:t>Programas de Ingeniería</a:t>
              </a:r>
            </a:p>
          </p:txBody>
        </p:sp>
        <p:grpSp>
          <p:nvGrpSpPr>
            <p:cNvPr id="4" name="3 Grupo"/>
            <p:cNvGrpSpPr>
              <a:grpSpLocks/>
            </p:cNvGrpSpPr>
            <p:nvPr/>
          </p:nvGrpSpPr>
          <p:grpSpPr bwMode="auto">
            <a:xfrm>
              <a:off x="1963738" y="1498600"/>
              <a:ext cx="3365500" cy="4192588"/>
              <a:chOff x="2502024" y="952356"/>
              <a:chExt cx="3366120" cy="4193457"/>
            </a:xfrm>
          </p:grpSpPr>
          <p:sp>
            <p:nvSpPr>
              <p:cNvPr id="5" name="4 Rectángulo"/>
              <p:cNvSpPr/>
              <p:nvPr/>
            </p:nvSpPr>
            <p:spPr>
              <a:xfrm>
                <a:off x="2502024" y="990464"/>
                <a:ext cx="3366120" cy="4155349"/>
              </a:xfrm>
              <a:prstGeom prst="rect">
                <a:avLst/>
              </a:prstGeom>
            </p:spPr>
            <p:txBody>
              <a:bodyPr>
                <a:spAutoFit/>
              </a:bodyPr>
              <a:lstStyle/>
              <a:p>
                <a:pPr marL="342900" indent="-342900">
                  <a:buFont typeface="Arial" panose="020B0604020202020204" pitchFamily="34" charset="0"/>
                  <a:buChar char="•"/>
                  <a:defRPr/>
                </a:pPr>
                <a:r>
                  <a:rPr lang="es-MX" sz="2400" dirty="0" smtClean="0">
                    <a:solidFill>
                      <a:prstClr val="black"/>
                    </a:solidFill>
                  </a:rPr>
                  <a:t>Seguridad</a:t>
                </a:r>
                <a:endParaRPr lang="es-MX" sz="2400" dirty="0">
                  <a:solidFill>
                    <a:prstClr val="black"/>
                  </a:solidFill>
                </a:endParaRPr>
              </a:p>
              <a:p>
                <a:pPr marL="342900" indent="-342900">
                  <a:buFont typeface="Arial" panose="020B0604020202020204" pitchFamily="34" charset="0"/>
                  <a:buChar char="•"/>
                  <a:defRPr/>
                </a:pPr>
                <a:endParaRPr lang="es-MX" sz="2400" dirty="0">
                  <a:solidFill>
                    <a:prstClr val="black"/>
                  </a:solidFill>
                </a:endParaRPr>
              </a:p>
              <a:p>
                <a:pPr marL="342900" indent="-342900">
                  <a:buFont typeface="Arial" panose="020B0604020202020204" pitchFamily="34" charset="0"/>
                  <a:buChar char="•"/>
                  <a:defRPr/>
                </a:pPr>
                <a:r>
                  <a:rPr lang="es-MX" sz="2400" dirty="0" smtClean="0">
                    <a:solidFill>
                      <a:prstClr val="black"/>
                    </a:solidFill>
                  </a:rPr>
                  <a:t>Patrimonio</a:t>
                </a:r>
                <a:endParaRPr lang="es-MX" sz="2400" dirty="0">
                  <a:solidFill>
                    <a:prstClr val="black"/>
                  </a:solidFill>
                </a:endParaRPr>
              </a:p>
              <a:p>
                <a:pPr marL="342900" indent="-342900">
                  <a:buFont typeface="Arial" panose="020B0604020202020204" pitchFamily="34" charset="0"/>
                  <a:buChar char="•"/>
                  <a:defRPr/>
                </a:pPr>
                <a:endParaRPr lang="es-MX" sz="2400" dirty="0">
                  <a:solidFill>
                    <a:prstClr val="black"/>
                  </a:solidFill>
                </a:endParaRPr>
              </a:p>
              <a:p>
                <a:pPr marL="342900" indent="-342900">
                  <a:buFont typeface="Arial" panose="020B0604020202020204" pitchFamily="34" charset="0"/>
                  <a:buChar char="•"/>
                  <a:defRPr/>
                </a:pPr>
                <a:r>
                  <a:rPr lang="es-MX" sz="2400" dirty="0">
                    <a:solidFill>
                      <a:prstClr val="black"/>
                    </a:solidFill>
                  </a:rPr>
                  <a:t>Riesgo </a:t>
                </a:r>
                <a:r>
                  <a:rPr lang="es-MX" sz="2400" dirty="0" smtClean="0">
                    <a:solidFill>
                      <a:prstClr val="black"/>
                    </a:solidFill>
                  </a:rPr>
                  <a:t>social</a:t>
                </a:r>
                <a:endParaRPr lang="es-MX" sz="2400" dirty="0">
                  <a:solidFill>
                    <a:prstClr val="black"/>
                  </a:solidFill>
                </a:endParaRPr>
              </a:p>
              <a:p>
                <a:pPr marL="342900" indent="-342900">
                  <a:buFont typeface="Arial" panose="020B0604020202020204" pitchFamily="34" charset="0"/>
                  <a:buChar char="•"/>
                  <a:defRPr/>
                </a:pPr>
                <a:endParaRPr lang="es-MX" sz="2400" dirty="0">
                  <a:solidFill>
                    <a:prstClr val="black"/>
                  </a:solidFill>
                </a:endParaRPr>
              </a:p>
              <a:p>
                <a:pPr marL="342900" indent="-342900">
                  <a:buFont typeface="Arial" panose="020B0604020202020204" pitchFamily="34" charset="0"/>
                  <a:buChar char="•"/>
                  <a:defRPr/>
                </a:pPr>
                <a:r>
                  <a:rPr lang="es-MX" sz="2400" dirty="0">
                    <a:solidFill>
                      <a:prstClr val="black"/>
                    </a:solidFill>
                  </a:rPr>
                  <a:t>Salud</a:t>
                </a:r>
              </a:p>
              <a:p>
                <a:pPr marL="342900" indent="-342900">
                  <a:buFont typeface="Arial" panose="020B0604020202020204" pitchFamily="34" charset="0"/>
                  <a:buChar char="•"/>
                  <a:defRPr/>
                </a:pPr>
                <a:endParaRPr lang="es-MX" sz="2400" dirty="0">
                  <a:solidFill>
                    <a:prstClr val="black"/>
                  </a:solidFill>
                </a:endParaRPr>
              </a:p>
              <a:p>
                <a:pPr marL="342900" indent="-342900">
                  <a:buFont typeface="Arial" panose="020B0604020202020204" pitchFamily="34" charset="0"/>
                  <a:buChar char="•"/>
                  <a:defRPr/>
                </a:pPr>
                <a:r>
                  <a:rPr lang="es-MX" sz="2400" dirty="0">
                    <a:solidFill>
                      <a:prstClr val="black"/>
                    </a:solidFill>
                  </a:rPr>
                  <a:t>Protección y </a:t>
                </a:r>
              </a:p>
              <a:p>
                <a:pPr>
                  <a:defRPr/>
                </a:pPr>
                <a:r>
                  <a:rPr lang="es-MX" sz="2400" dirty="0">
                    <a:solidFill>
                      <a:prstClr val="black"/>
                    </a:solidFill>
                  </a:rPr>
                  <a:t>     prevención</a:t>
                </a:r>
              </a:p>
              <a:p>
                <a:pPr>
                  <a:defRPr/>
                </a:pPr>
                <a:endParaRPr lang="es-MX" sz="2400" dirty="0">
                  <a:solidFill>
                    <a:prstClr val="black"/>
                  </a:solidFill>
                </a:endParaRPr>
              </a:p>
            </p:txBody>
          </p:sp>
          <p:pic>
            <p:nvPicPr>
              <p:cNvPr id="6" name="Picture 5" descr="http://4.bp.blogspot.com/_6ThyQt778o0/SpHBX-3977I/AAAAAAAAbu4/Bp2Z9E24A3o/s400/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0331" y="952356"/>
                <a:ext cx="468161" cy="46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ttp://4.bp.blogspot.com/_6ThyQt778o0/SpHBX-3977I/AAAAAAAAbu4/Bp2Z9E24A3o/s400/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950" y="1722359"/>
                <a:ext cx="468161" cy="46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ttp://4.bp.blogspot.com/_6ThyQt778o0/SpHBX-3977I/AAAAAAAAbu4/Bp2Z9E24A3o/s400/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9115" y="2464579"/>
                <a:ext cx="468161" cy="46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4.bp.blogspot.com/_6ThyQt778o0/SpHBX-3977I/AAAAAAAAbu4/Bp2Z9E24A3o/s400/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7377" y="4013802"/>
                <a:ext cx="468161" cy="46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9 Grupo"/>
            <p:cNvGrpSpPr>
              <a:grpSpLocks/>
            </p:cNvGrpSpPr>
            <p:nvPr/>
          </p:nvGrpSpPr>
          <p:grpSpPr bwMode="auto">
            <a:xfrm>
              <a:off x="5724525" y="3417888"/>
              <a:ext cx="647700" cy="587375"/>
              <a:chOff x="5580112" y="1942844"/>
              <a:chExt cx="648072" cy="587049"/>
            </a:xfrm>
          </p:grpSpPr>
          <p:sp>
            <p:nvSpPr>
              <p:cNvPr id="11" name="10 Rectángulo"/>
              <p:cNvSpPr/>
              <p:nvPr/>
            </p:nvSpPr>
            <p:spPr>
              <a:xfrm>
                <a:off x="5580112" y="1942844"/>
                <a:ext cx="648072" cy="25227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solidFill>
                    <a:prstClr val="white"/>
                  </a:solidFill>
                </a:endParaRPr>
              </a:p>
            </p:txBody>
          </p:sp>
          <p:sp>
            <p:nvSpPr>
              <p:cNvPr id="12" name="11 Rectángulo"/>
              <p:cNvSpPr/>
              <p:nvPr/>
            </p:nvSpPr>
            <p:spPr>
              <a:xfrm>
                <a:off x="5580112" y="2277620"/>
                <a:ext cx="648072" cy="252273"/>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solidFill>
                    <a:prstClr val="white"/>
                  </a:solidFill>
                </a:endParaRPr>
              </a:p>
            </p:txBody>
          </p:sp>
        </p:grpSp>
        <p:sp>
          <p:nvSpPr>
            <p:cNvPr id="13" name="12 CuadroTexto"/>
            <p:cNvSpPr txBox="1"/>
            <p:nvPr/>
          </p:nvSpPr>
          <p:spPr>
            <a:xfrm>
              <a:off x="6804025" y="3544888"/>
              <a:ext cx="1944688" cy="368300"/>
            </a:xfrm>
            <a:prstGeom prst="rect">
              <a:avLst/>
            </a:prstGeom>
            <a:noFill/>
          </p:spPr>
          <p:txBody>
            <a:bodyPr>
              <a:spAutoFit/>
            </a:bodyPr>
            <a:lstStyle/>
            <a:p>
              <a:pPr>
                <a:defRPr/>
              </a:pPr>
              <a:endParaRPr lang="es-MX" dirty="0">
                <a:solidFill>
                  <a:prstClr val="black"/>
                </a:solidFill>
              </a:endParaRPr>
            </a:p>
          </p:txBody>
        </p:sp>
        <p:sp>
          <p:nvSpPr>
            <p:cNvPr id="14" name="13 Flecha derecha"/>
            <p:cNvSpPr/>
            <p:nvPr/>
          </p:nvSpPr>
          <p:spPr>
            <a:xfrm rot="5400000">
              <a:off x="5998369" y="1902619"/>
              <a:ext cx="2149475" cy="881063"/>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s-MX" sz="1400" b="1" dirty="0">
                  <a:solidFill>
                    <a:prstClr val="black"/>
                  </a:solidFill>
                  <a:cs typeface="Aharoni" panose="02010803020104030203" pitchFamily="2" charset="-79"/>
                </a:rPr>
                <a:t>  DISMINUCIÓN</a:t>
              </a:r>
            </a:p>
          </p:txBody>
        </p:sp>
        <p:grpSp>
          <p:nvGrpSpPr>
            <p:cNvPr id="15" name="14 Grupo"/>
            <p:cNvGrpSpPr>
              <a:grpSpLocks/>
            </p:cNvGrpSpPr>
            <p:nvPr/>
          </p:nvGrpSpPr>
          <p:grpSpPr bwMode="auto">
            <a:xfrm rot="10800000">
              <a:off x="6659563" y="4129088"/>
              <a:ext cx="882650" cy="2540000"/>
              <a:chOff x="6631824" y="1680351"/>
              <a:chExt cx="881935" cy="1100577"/>
            </a:xfrm>
          </p:grpSpPr>
          <p:sp>
            <p:nvSpPr>
              <p:cNvPr id="16" name="15 Flecha derecha"/>
              <p:cNvSpPr/>
              <p:nvPr/>
            </p:nvSpPr>
            <p:spPr>
              <a:xfrm rot="5400000">
                <a:off x="6522503" y="1789672"/>
                <a:ext cx="1100577" cy="881935"/>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MX" dirty="0">
                  <a:solidFill>
                    <a:prstClr val="black"/>
                  </a:solidFill>
                </a:endParaRPr>
              </a:p>
            </p:txBody>
          </p:sp>
          <p:sp>
            <p:nvSpPr>
              <p:cNvPr id="17" name="16 CuadroTexto"/>
              <p:cNvSpPr txBox="1"/>
              <p:nvPr/>
            </p:nvSpPr>
            <p:spPr>
              <a:xfrm rot="10800000">
                <a:off x="6964929" y="1703051"/>
                <a:ext cx="260139" cy="1066872"/>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MX" sz="1400" b="1" dirty="0">
                    <a:solidFill>
                      <a:prstClr val="black"/>
                    </a:solidFill>
                    <a:cs typeface="Aharoni" panose="02010803020104030203" pitchFamily="2" charset="-79"/>
                  </a:rPr>
                  <a:t> INCREMENTO</a:t>
                </a:r>
              </a:p>
            </p:txBody>
          </p:sp>
        </p:grpSp>
        <p:sp>
          <p:nvSpPr>
            <p:cNvPr id="18" name="17 CuadroTexto"/>
            <p:cNvSpPr txBox="1"/>
            <p:nvPr/>
          </p:nvSpPr>
          <p:spPr>
            <a:xfrm>
              <a:off x="6588125" y="3471863"/>
              <a:ext cx="2405063" cy="460375"/>
            </a:xfrm>
            <a:prstGeom prst="rect">
              <a:avLst/>
            </a:prstGeom>
            <a:noFill/>
          </p:spPr>
          <p:txBody>
            <a:bodyPr>
              <a:spAutoFit/>
            </a:bodyPr>
            <a:lstStyle/>
            <a:p>
              <a:pPr>
                <a:defRPr/>
              </a:pPr>
              <a:r>
                <a:rPr lang="es-MX" sz="2400" b="1" dirty="0">
                  <a:solidFill>
                    <a:prstClr val="black"/>
                  </a:solidFill>
                </a:rPr>
                <a:t>EFICACIA</a:t>
              </a:r>
            </a:p>
          </p:txBody>
        </p:sp>
        <p:sp>
          <p:nvSpPr>
            <p:cNvPr id="19" name="18 CuadroTexto"/>
            <p:cNvSpPr txBox="1"/>
            <p:nvPr/>
          </p:nvSpPr>
          <p:spPr>
            <a:xfrm>
              <a:off x="4859338" y="5283200"/>
              <a:ext cx="1944687" cy="922338"/>
            </a:xfrm>
            <a:prstGeom prst="rect">
              <a:avLst/>
            </a:prstGeom>
            <a:noFill/>
          </p:spPr>
          <p:txBody>
            <a:bodyPr>
              <a:spAutoFit/>
            </a:bodyPr>
            <a:lstStyle/>
            <a:p>
              <a:pPr>
                <a:defRPr/>
              </a:pPr>
              <a:r>
                <a:rPr lang="es-MX" b="1" i="1" dirty="0">
                  <a:solidFill>
                    <a:prstClr val="black"/>
                  </a:solidFill>
                </a:rPr>
                <a:t>La Ingeniería es profesión de riesgo social</a:t>
              </a: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3751263"/>
              <a:ext cx="4635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uadroTexto"/>
            <p:cNvSpPr txBox="1"/>
            <p:nvPr/>
          </p:nvSpPr>
          <p:spPr>
            <a:xfrm>
              <a:off x="7542213" y="2060575"/>
              <a:ext cx="1206500" cy="369888"/>
            </a:xfrm>
            <a:prstGeom prst="rect">
              <a:avLst/>
            </a:prstGeom>
            <a:noFill/>
          </p:spPr>
          <p:txBody>
            <a:bodyPr>
              <a:spAutoFit/>
            </a:bodyPr>
            <a:lstStyle/>
            <a:p>
              <a:pPr>
                <a:defRPr/>
              </a:pPr>
              <a:r>
                <a:rPr lang="es-MX" b="1" dirty="0">
                  <a:solidFill>
                    <a:prstClr val="black"/>
                  </a:solidFill>
                </a:rPr>
                <a:t>RIESGOS</a:t>
              </a:r>
            </a:p>
          </p:txBody>
        </p:sp>
      </p:grpSp>
    </p:spTree>
    <p:extLst>
      <p:ext uri="{BB962C8B-B14F-4D97-AF65-F5344CB8AC3E}">
        <p14:creationId xmlns:p14="http://schemas.microsoft.com/office/powerpoint/2010/main" val="2576547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10 Rectángulo"/>
          <p:cNvSpPr/>
          <p:nvPr/>
        </p:nvSpPr>
        <p:spPr>
          <a:xfrm>
            <a:off x="2424437" y="58056"/>
            <a:ext cx="6712257" cy="1066688"/>
          </a:xfrm>
          <a:prstGeom prst="rect">
            <a:avLst/>
          </a:prstGeom>
          <a:gradFill>
            <a:gsLst>
              <a:gs pos="0">
                <a:srgbClr val="990033">
                  <a:alpha val="59000"/>
                </a:srgbClr>
              </a:gs>
              <a:gs pos="65000">
                <a:srgbClr val="990033">
                  <a:alpha val="63000"/>
                </a:srgbClr>
              </a:gs>
              <a:gs pos="100000">
                <a:schemeClr val="bg1"/>
              </a:gs>
            </a:gsLst>
            <a:lin ang="10800000" scaled="1"/>
          </a:gradFill>
          <a:ln>
            <a:noFill/>
          </a:ln>
          <a:effectLst>
            <a:outerShdw blurRad="40000" dist="23000" dir="5400000" rotWithShape="0">
              <a:schemeClr val="bg1">
                <a:alpha val="35000"/>
              </a:schemeClr>
            </a:outerShdw>
          </a:effectLst>
          <a:scene3d>
            <a:camera prst="orthographicFront"/>
            <a:lightRig rig="threePt" dir="t"/>
          </a:scene3d>
          <a:sp3d extrusionH="37465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a:solidFill>
                <a:prstClr val="white"/>
              </a:solidFill>
            </a:endParaRPr>
          </a:p>
        </p:txBody>
      </p:sp>
      <p:sp>
        <p:nvSpPr>
          <p:cNvPr id="9221" name="8 CuadroTexto"/>
          <p:cNvSpPr txBox="1">
            <a:spLocks noChangeArrowheads="1"/>
          </p:cNvSpPr>
          <p:nvPr/>
        </p:nvSpPr>
        <p:spPr bwMode="auto">
          <a:xfrm>
            <a:off x="6824663" y="3744913"/>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endParaRPr lang="es-MX" altLang="es-MX" sz="1800" smtClean="0">
              <a:solidFill>
                <a:srgbClr val="000000"/>
              </a:solidFill>
              <a:latin typeface="Arial" panose="020B0604020202020204" pitchFamily="34" charset="0"/>
              <a:cs typeface="Arial" panose="020B0604020202020204" pitchFamily="34" charset="0"/>
            </a:endParaRPr>
          </a:p>
        </p:txBody>
      </p:sp>
      <p:sp>
        <p:nvSpPr>
          <p:cNvPr id="4" name="3 Forma libre"/>
          <p:cNvSpPr/>
          <p:nvPr/>
        </p:nvSpPr>
        <p:spPr>
          <a:xfrm>
            <a:off x="4016375" y="4097338"/>
            <a:ext cx="2232025" cy="2125662"/>
          </a:xfrm>
          <a:custGeom>
            <a:avLst/>
            <a:gdLst>
              <a:gd name="connsiteX0" fmla="*/ 0 w 2125176"/>
              <a:gd name="connsiteY0" fmla="*/ 1062588 h 2125176"/>
              <a:gd name="connsiteX1" fmla="*/ 1062588 w 2125176"/>
              <a:gd name="connsiteY1" fmla="*/ 0 h 2125176"/>
              <a:gd name="connsiteX2" fmla="*/ 2125176 w 2125176"/>
              <a:gd name="connsiteY2" fmla="*/ 1062588 h 2125176"/>
              <a:gd name="connsiteX3" fmla="*/ 1062588 w 2125176"/>
              <a:gd name="connsiteY3" fmla="*/ 2125176 h 2125176"/>
              <a:gd name="connsiteX4" fmla="*/ 0 w 2125176"/>
              <a:gd name="connsiteY4" fmla="*/ 1062588 h 212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176" h="2125176">
                <a:moveTo>
                  <a:pt x="0" y="1062588"/>
                </a:moveTo>
                <a:cubicBezTo>
                  <a:pt x="0" y="475737"/>
                  <a:pt x="475737" y="0"/>
                  <a:pt x="1062588" y="0"/>
                </a:cubicBezTo>
                <a:cubicBezTo>
                  <a:pt x="1649439" y="0"/>
                  <a:pt x="2125176" y="475737"/>
                  <a:pt x="2125176" y="1062588"/>
                </a:cubicBezTo>
                <a:cubicBezTo>
                  <a:pt x="2125176" y="1649439"/>
                  <a:pt x="1649439" y="2125176"/>
                  <a:pt x="1062588" y="2125176"/>
                </a:cubicBezTo>
                <a:cubicBezTo>
                  <a:pt x="475737" y="2125176"/>
                  <a:pt x="0" y="1649439"/>
                  <a:pt x="0" y="1062588"/>
                </a:cubicBezTo>
                <a:close/>
              </a:path>
            </a:pathLst>
          </a:custGeom>
        </p:spPr>
        <p:style>
          <a:lnRef idx="1">
            <a:schemeClr val="accent2"/>
          </a:lnRef>
          <a:fillRef idx="2">
            <a:schemeClr val="accent2"/>
          </a:fillRef>
          <a:effectRef idx="1">
            <a:schemeClr val="accent2"/>
          </a:effectRef>
          <a:fontRef idx="minor">
            <a:schemeClr val="dk1"/>
          </a:fontRef>
        </p:style>
        <p:txBody>
          <a:bodyPr lIns="336625" tIns="336625" rIns="336625" bIns="336625" spcCol="1270" anchor="ctr"/>
          <a:lstStyle/>
          <a:p>
            <a:pPr algn="ctr" defTabSz="889000" fontAlgn="base">
              <a:lnSpc>
                <a:spcPct val="90000"/>
              </a:lnSpc>
              <a:spcBef>
                <a:spcPct val="0"/>
              </a:spcBef>
              <a:spcAft>
                <a:spcPct val="35000"/>
              </a:spcAft>
              <a:defRPr/>
            </a:pPr>
            <a:r>
              <a:rPr lang="es-MX" b="1" dirty="0">
                <a:solidFill>
                  <a:prstClr val="black"/>
                </a:solidFill>
                <a:effectLst>
                  <a:outerShdw blurRad="38100" dist="38100" dir="2700000" algn="tl">
                    <a:srgbClr val="000000">
                      <a:alpha val="43137"/>
                    </a:srgbClr>
                  </a:outerShdw>
                </a:effectLst>
                <a:latin typeface="Arial Narrow" panose="020B0606020202030204" pitchFamily="34" charset="0"/>
              </a:rPr>
              <a:t>Reconocimiento de  títulos en otros </a:t>
            </a:r>
            <a:r>
              <a:rPr lang="es-MX" b="1" dirty="0" smtClean="0">
                <a:solidFill>
                  <a:prstClr val="black"/>
                </a:solidFill>
                <a:effectLst>
                  <a:outerShdw blurRad="38100" dist="38100" dir="2700000" algn="tl">
                    <a:srgbClr val="000000">
                      <a:alpha val="43137"/>
                    </a:srgbClr>
                  </a:outerShdw>
                </a:effectLst>
                <a:latin typeface="Arial Narrow" panose="020B0606020202030204" pitchFamily="34" charset="0"/>
              </a:rPr>
              <a:t>países.</a:t>
            </a:r>
            <a:endParaRPr lang="es-MX" b="1" dirty="0">
              <a:solidFill>
                <a:prstClr val="black"/>
              </a:solidFill>
              <a:effectLst>
                <a:outerShdw blurRad="38100" dist="38100" dir="2700000" algn="tl">
                  <a:srgbClr val="000000">
                    <a:alpha val="43137"/>
                  </a:srgbClr>
                </a:outerShdw>
              </a:effectLst>
              <a:latin typeface="Arial Narrow" panose="020B0606020202030204" pitchFamily="34" charset="0"/>
            </a:endParaRPr>
          </a:p>
        </p:txBody>
      </p:sp>
      <p:sp>
        <p:nvSpPr>
          <p:cNvPr id="5" name="4 Forma libre"/>
          <p:cNvSpPr/>
          <p:nvPr/>
        </p:nvSpPr>
        <p:spPr>
          <a:xfrm>
            <a:off x="6897038" y="1620423"/>
            <a:ext cx="2125176" cy="2125176"/>
          </a:xfrm>
          <a:custGeom>
            <a:avLst/>
            <a:gdLst>
              <a:gd name="connsiteX0" fmla="*/ 0 w 2125176"/>
              <a:gd name="connsiteY0" fmla="*/ 1062588 h 2125176"/>
              <a:gd name="connsiteX1" fmla="*/ 1062588 w 2125176"/>
              <a:gd name="connsiteY1" fmla="*/ 0 h 2125176"/>
              <a:gd name="connsiteX2" fmla="*/ 2125176 w 2125176"/>
              <a:gd name="connsiteY2" fmla="*/ 1062588 h 2125176"/>
              <a:gd name="connsiteX3" fmla="*/ 1062588 w 2125176"/>
              <a:gd name="connsiteY3" fmla="*/ 2125176 h 2125176"/>
              <a:gd name="connsiteX4" fmla="*/ 0 w 2125176"/>
              <a:gd name="connsiteY4" fmla="*/ 1062588 h 212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176" h="2125176">
                <a:moveTo>
                  <a:pt x="0" y="1062588"/>
                </a:moveTo>
                <a:cubicBezTo>
                  <a:pt x="0" y="475737"/>
                  <a:pt x="475737" y="0"/>
                  <a:pt x="1062588" y="0"/>
                </a:cubicBezTo>
                <a:cubicBezTo>
                  <a:pt x="1649439" y="0"/>
                  <a:pt x="2125176" y="475737"/>
                  <a:pt x="2125176" y="1062588"/>
                </a:cubicBezTo>
                <a:cubicBezTo>
                  <a:pt x="2125176" y="1649439"/>
                  <a:pt x="1649439" y="2125176"/>
                  <a:pt x="1062588" y="2125176"/>
                </a:cubicBezTo>
                <a:cubicBezTo>
                  <a:pt x="475737" y="2125176"/>
                  <a:pt x="0" y="1649439"/>
                  <a:pt x="0" y="1062588"/>
                </a:cubicBezTo>
                <a:close/>
              </a:path>
            </a:pathLst>
          </a:custGeom>
        </p:spPr>
        <p:style>
          <a:lnRef idx="0">
            <a:schemeClr val="accent1"/>
          </a:lnRef>
          <a:fillRef idx="3">
            <a:schemeClr val="accent1"/>
          </a:fillRef>
          <a:effectRef idx="3">
            <a:schemeClr val="accent1"/>
          </a:effectRef>
          <a:fontRef idx="minor">
            <a:schemeClr val="lt1"/>
          </a:fontRef>
        </p:style>
        <p:txBody>
          <a:bodyPr lIns="336625" tIns="336625" rIns="336625" bIns="336625" spcCol="1270" anchor="ctr"/>
          <a:lstStyle/>
          <a:p>
            <a:pPr algn="ctr" defTabSz="889000" fontAlgn="base">
              <a:lnSpc>
                <a:spcPct val="90000"/>
              </a:lnSpc>
              <a:spcBef>
                <a:spcPct val="0"/>
              </a:spcBef>
              <a:spcAft>
                <a:spcPct val="35000"/>
              </a:spcAft>
              <a:defRPr/>
            </a:pPr>
            <a:endParaRPr lang="es-MX" b="1" dirty="0">
              <a:solidFill>
                <a:prstClr val="black"/>
              </a:solidFill>
              <a:latin typeface="Arial Narrow" panose="020B0606020202030204" pitchFamily="34" charset="0"/>
            </a:endParaRPr>
          </a:p>
          <a:p>
            <a:pPr algn="ctr" defTabSz="889000" fontAlgn="base">
              <a:lnSpc>
                <a:spcPct val="90000"/>
              </a:lnSpc>
              <a:spcBef>
                <a:spcPct val="0"/>
              </a:spcBef>
              <a:spcAft>
                <a:spcPct val="35000"/>
              </a:spcAft>
              <a:defRPr/>
            </a:pPr>
            <a:endParaRPr lang="es-MX" b="1" dirty="0">
              <a:solidFill>
                <a:prstClr val="black"/>
              </a:solidFill>
              <a:latin typeface="Arial Narrow" panose="020B0606020202030204" pitchFamily="34" charset="0"/>
            </a:endParaRPr>
          </a:p>
          <a:p>
            <a:pPr algn="ctr" defTabSz="889000" fontAlgn="base">
              <a:lnSpc>
                <a:spcPct val="90000"/>
              </a:lnSpc>
              <a:spcBef>
                <a:spcPct val="0"/>
              </a:spcBef>
              <a:spcAft>
                <a:spcPct val="35000"/>
              </a:spcAft>
              <a:defRPr/>
            </a:pPr>
            <a:r>
              <a:rPr lang="es-MX" b="1" dirty="0">
                <a:solidFill>
                  <a:prstClr val="black"/>
                </a:solidFill>
                <a:latin typeface="Arial Narrow" panose="020B0606020202030204" pitchFamily="34" charset="0"/>
              </a:rPr>
              <a:t>Rendición de cuentas a la sociedad.</a:t>
            </a:r>
          </a:p>
          <a:p>
            <a:pPr algn="ctr" defTabSz="889000" fontAlgn="base">
              <a:lnSpc>
                <a:spcPct val="90000"/>
              </a:lnSpc>
              <a:spcBef>
                <a:spcPct val="0"/>
              </a:spcBef>
              <a:spcAft>
                <a:spcPct val="35000"/>
              </a:spcAft>
              <a:defRPr/>
            </a:pPr>
            <a:endParaRPr lang="es-MX" b="1" dirty="0">
              <a:solidFill>
                <a:prstClr val="black"/>
              </a:solidFill>
              <a:latin typeface="Arial Narrow" panose="020B0606020202030204" pitchFamily="34" charset="0"/>
            </a:endParaRPr>
          </a:p>
          <a:p>
            <a:pPr algn="ctr" defTabSz="889000" fontAlgn="base">
              <a:lnSpc>
                <a:spcPct val="90000"/>
              </a:lnSpc>
              <a:spcBef>
                <a:spcPct val="0"/>
              </a:spcBef>
              <a:spcAft>
                <a:spcPct val="35000"/>
              </a:spcAft>
              <a:defRPr/>
            </a:pPr>
            <a:endParaRPr lang="es-MX" b="1" dirty="0">
              <a:solidFill>
                <a:prstClr val="black"/>
              </a:solidFill>
              <a:latin typeface="Arial Narrow" panose="020B0606020202030204" pitchFamily="34" charset="0"/>
            </a:endParaRPr>
          </a:p>
        </p:txBody>
      </p:sp>
      <p:sp>
        <p:nvSpPr>
          <p:cNvPr id="6" name="5 Forma libre"/>
          <p:cNvSpPr/>
          <p:nvPr/>
        </p:nvSpPr>
        <p:spPr>
          <a:xfrm rot="10800000">
            <a:off x="3436938" y="3724275"/>
            <a:ext cx="676275" cy="790575"/>
          </a:xfrm>
          <a:custGeom>
            <a:avLst/>
            <a:gdLst>
              <a:gd name="connsiteX0" fmla="*/ 0 w 675806"/>
              <a:gd name="connsiteY0" fmla="*/ 158113 h 790565"/>
              <a:gd name="connsiteX1" fmla="*/ 337903 w 675806"/>
              <a:gd name="connsiteY1" fmla="*/ 158113 h 790565"/>
              <a:gd name="connsiteX2" fmla="*/ 337903 w 675806"/>
              <a:gd name="connsiteY2" fmla="*/ 0 h 790565"/>
              <a:gd name="connsiteX3" fmla="*/ 675806 w 675806"/>
              <a:gd name="connsiteY3" fmla="*/ 395283 h 790565"/>
              <a:gd name="connsiteX4" fmla="*/ 337903 w 675806"/>
              <a:gd name="connsiteY4" fmla="*/ 790565 h 790565"/>
              <a:gd name="connsiteX5" fmla="*/ 337903 w 675806"/>
              <a:gd name="connsiteY5" fmla="*/ 632452 h 790565"/>
              <a:gd name="connsiteX6" fmla="*/ 0 w 675806"/>
              <a:gd name="connsiteY6" fmla="*/ 632452 h 790565"/>
              <a:gd name="connsiteX7" fmla="*/ 0 w 675806"/>
              <a:gd name="connsiteY7" fmla="*/ 158113 h 79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806" h="790565">
                <a:moveTo>
                  <a:pt x="675806" y="632452"/>
                </a:moveTo>
                <a:lnTo>
                  <a:pt x="337903" y="632452"/>
                </a:lnTo>
                <a:lnTo>
                  <a:pt x="337903" y="790565"/>
                </a:lnTo>
                <a:lnTo>
                  <a:pt x="0" y="395282"/>
                </a:lnTo>
                <a:lnTo>
                  <a:pt x="337903" y="0"/>
                </a:lnTo>
                <a:lnTo>
                  <a:pt x="337903" y="158113"/>
                </a:lnTo>
                <a:lnTo>
                  <a:pt x="675806" y="158113"/>
                </a:lnTo>
                <a:lnTo>
                  <a:pt x="675806" y="632452"/>
                </a:lnTo>
                <a:close/>
              </a:path>
            </a:pathLst>
          </a:custGeom>
        </p:spPr>
        <p:style>
          <a:lnRef idx="0">
            <a:schemeClr val="lt1">
              <a:hueOff val="0"/>
              <a:satOff val="0"/>
              <a:lumOff val="0"/>
              <a:alphaOff val="0"/>
            </a:schemeClr>
          </a:lnRef>
          <a:fillRef idx="1">
            <a:schemeClr val="accent5">
              <a:hueOff val="-7353345"/>
              <a:satOff val="-10228"/>
              <a:lumOff val="-3922"/>
              <a:alphaOff val="0"/>
            </a:schemeClr>
          </a:fillRef>
          <a:effectRef idx="0">
            <a:schemeClr val="accent5">
              <a:hueOff val="-7353345"/>
              <a:satOff val="-10228"/>
              <a:lumOff val="-3922"/>
              <a:alphaOff val="0"/>
            </a:schemeClr>
          </a:effectRef>
          <a:fontRef idx="minor">
            <a:schemeClr val="lt1"/>
          </a:fontRef>
        </p:style>
        <p:txBody>
          <a:bodyPr lIns="202742" tIns="158114" rIns="0" bIns="158113" spcCol="1270" anchor="ctr"/>
          <a:lstStyle/>
          <a:p>
            <a:pPr algn="ctr" defTabSz="711200" fontAlgn="base">
              <a:lnSpc>
                <a:spcPct val="90000"/>
              </a:lnSpc>
              <a:spcBef>
                <a:spcPct val="0"/>
              </a:spcBef>
              <a:spcAft>
                <a:spcPct val="35000"/>
              </a:spcAft>
              <a:defRPr/>
            </a:pPr>
            <a:endParaRPr lang="es-MX" sz="1600" b="1">
              <a:solidFill>
                <a:prstClr val="black"/>
              </a:solidFill>
              <a:latin typeface="Arial Narrow" panose="020B0606020202030204" pitchFamily="34" charset="0"/>
            </a:endParaRPr>
          </a:p>
        </p:txBody>
      </p:sp>
      <p:sp>
        <p:nvSpPr>
          <p:cNvPr id="7" name="6 Forma libre"/>
          <p:cNvSpPr/>
          <p:nvPr/>
        </p:nvSpPr>
        <p:spPr>
          <a:xfrm>
            <a:off x="52870" y="2681755"/>
            <a:ext cx="3014974" cy="2726942"/>
          </a:xfrm>
          <a:custGeom>
            <a:avLst/>
            <a:gdLst>
              <a:gd name="connsiteX0" fmla="*/ 0 w 4250352"/>
              <a:gd name="connsiteY0" fmla="*/ 2125176 h 4250352"/>
              <a:gd name="connsiteX1" fmla="*/ 2125176 w 4250352"/>
              <a:gd name="connsiteY1" fmla="*/ 0 h 4250352"/>
              <a:gd name="connsiteX2" fmla="*/ 4250352 w 4250352"/>
              <a:gd name="connsiteY2" fmla="*/ 2125176 h 4250352"/>
              <a:gd name="connsiteX3" fmla="*/ 2125176 w 4250352"/>
              <a:gd name="connsiteY3" fmla="*/ 4250352 h 4250352"/>
              <a:gd name="connsiteX4" fmla="*/ 0 w 4250352"/>
              <a:gd name="connsiteY4" fmla="*/ 2125176 h 425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352" h="4250352">
                <a:moveTo>
                  <a:pt x="0" y="2125176"/>
                </a:moveTo>
                <a:cubicBezTo>
                  <a:pt x="0" y="951474"/>
                  <a:pt x="951474" y="0"/>
                  <a:pt x="2125176" y="0"/>
                </a:cubicBezTo>
                <a:cubicBezTo>
                  <a:pt x="3298878" y="0"/>
                  <a:pt x="4250352" y="951474"/>
                  <a:pt x="4250352" y="2125176"/>
                </a:cubicBezTo>
                <a:cubicBezTo>
                  <a:pt x="4250352" y="3298878"/>
                  <a:pt x="3298878" y="4250352"/>
                  <a:pt x="2125176" y="4250352"/>
                </a:cubicBezTo>
                <a:cubicBezTo>
                  <a:pt x="951474" y="4250352"/>
                  <a:pt x="0" y="3298878"/>
                  <a:pt x="0" y="2125176"/>
                </a:cubicBezTo>
                <a:close/>
              </a:path>
            </a:pathLst>
          </a:custGeom>
        </p:spPr>
        <p:style>
          <a:lnRef idx="0">
            <a:schemeClr val="accent6"/>
          </a:lnRef>
          <a:fillRef idx="3">
            <a:schemeClr val="accent6"/>
          </a:fillRef>
          <a:effectRef idx="3">
            <a:schemeClr val="accent6"/>
          </a:effectRef>
          <a:fontRef idx="minor">
            <a:schemeClr val="lt1"/>
          </a:fontRef>
        </p:style>
        <p:txBody>
          <a:bodyPr lIns="678330" tIns="678330" rIns="678330" bIns="678330" spcCol="1270" anchor="ctr"/>
          <a:lstStyle/>
          <a:p>
            <a:pPr algn="ctr" defTabSz="1955800" fontAlgn="base">
              <a:lnSpc>
                <a:spcPct val="90000"/>
              </a:lnSpc>
              <a:spcBef>
                <a:spcPct val="0"/>
              </a:spcBef>
              <a:spcAft>
                <a:spcPct val="35000"/>
              </a:spcAft>
              <a:defRPr/>
            </a:pPr>
            <a:r>
              <a:rPr lang="es-MX" sz="2400" b="1" dirty="0">
                <a:solidFill>
                  <a:prstClr val="black"/>
                </a:solidFill>
                <a:latin typeface="Arial Narrow" panose="020B0606020202030204" pitchFamily="34" charset="0"/>
              </a:rPr>
              <a:t>Razones para la acreditación</a:t>
            </a:r>
          </a:p>
        </p:txBody>
      </p:sp>
      <p:sp>
        <p:nvSpPr>
          <p:cNvPr id="8" name="7 Forma libre"/>
          <p:cNvSpPr/>
          <p:nvPr/>
        </p:nvSpPr>
        <p:spPr>
          <a:xfrm>
            <a:off x="4016375" y="1620838"/>
            <a:ext cx="2125663" cy="2124075"/>
          </a:xfrm>
          <a:custGeom>
            <a:avLst/>
            <a:gdLst>
              <a:gd name="connsiteX0" fmla="*/ 0 w 2125176"/>
              <a:gd name="connsiteY0" fmla="*/ 1062588 h 2125176"/>
              <a:gd name="connsiteX1" fmla="*/ 1062588 w 2125176"/>
              <a:gd name="connsiteY1" fmla="*/ 0 h 2125176"/>
              <a:gd name="connsiteX2" fmla="*/ 2125176 w 2125176"/>
              <a:gd name="connsiteY2" fmla="*/ 1062588 h 2125176"/>
              <a:gd name="connsiteX3" fmla="*/ 1062588 w 2125176"/>
              <a:gd name="connsiteY3" fmla="*/ 2125176 h 2125176"/>
              <a:gd name="connsiteX4" fmla="*/ 0 w 2125176"/>
              <a:gd name="connsiteY4" fmla="*/ 1062588 h 212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176" h="2125176">
                <a:moveTo>
                  <a:pt x="0" y="1062588"/>
                </a:moveTo>
                <a:cubicBezTo>
                  <a:pt x="0" y="475737"/>
                  <a:pt x="475737" y="0"/>
                  <a:pt x="1062588" y="0"/>
                </a:cubicBezTo>
                <a:cubicBezTo>
                  <a:pt x="1649439" y="0"/>
                  <a:pt x="2125176" y="475737"/>
                  <a:pt x="2125176" y="1062588"/>
                </a:cubicBezTo>
                <a:cubicBezTo>
                  <a:pt x="2125176" y="1649439"/>
                  <a:pt x="1649439" y="2125176"/>
                  <a:pt x="1062588" y="2125176"/>
                </a:cubicBezTo>
                <a:cubicBezTo>
                  <a:pt x="475737" y="2125176"/>
                  <a:pt x="0" y="1649439"/>
                  <a:pt x="0" y="1062588"/>
                </a:cubicBezTo>
                <a:close/>
              </a:path>
            </a:pathLst>
          </a:custGeom>
        </p:spPr>
        <p:style>
          <a:lnRef idx="1">
            <a:schemeClr val="accent1"/>
          </a:lnRef>
          <a:fillRef idx="2">
            <a:schemeClr val="accent1"/>
          </a:fillRef>
          <a:effectRef idx="1">
            <a:schemeClr val="accent1"/>
          </a:effectRef>
          <a:fontRef idx="minor">
            <a:schemeClr val="dk1"/>
          </a:fontRef>
        </p:style>
        <p:txBody>
          <a:bodyPr lIns="336625" tIns="336625" rIns="336625" bIns="336625" spcCol="1270" anchor="ctr"/>
          <a:lstStyle/>
          <a:p>
            <a:pPr algn="ctr" defTabSz="889000" fontAlgn="base">
              <a:lnSpc>
                <a:spcPct val="90000"/>
              </a:lnSpc>
              <a:spcBef>
                <a:spcPct val="0"/>
              </a:spcBef>
              <a:spcAft>
                <a:spcPct val="35000"/>
              </a:spcAft>
              <a:defRPr/>
            </a:pPr>
            <a:endParaRPr lang="es-MX" sz="2000" b="1" dirty="0">
              <a:solidFill>
                <a:prstClr val="black"/>
              </a:solidFill>
              <a:latin typeface="Arial Narrow" panose="020B0606020202030204" pitchFamily="34" charset="0"/>
            </a:endParaRPr>
          </a:p>
          <a:p>
            <a:pPr algn="ctr" defTabSz="889000" fontAlgn="base">
              <a:lnSpc>
                <a:spcPct val="90000"/>
              </a:lnSpc>
              <a:spcBef>
                <a:spcPct val="0"/>
              </a:spcBef>
              <a:spcAft>
                <a:spcPct val="35000"/>
              </a:spcAft>
              <a:defRPr/>
            </a:pPr>
            <a:r>
              <a:rPr lang="es-MX" b="1" dirty="0">
                <a:solidFill>
                  <a:prstClr val="black"/>
                </a:solidFill>
                <a:latin typeface="Arial Narrow" panose="020B0606020202030204" pitchFamily="34" charset="0"/>
              </a:rPr>
              <a:t>Garantía de cumplimiento de una formación de </a:t>
            </a:r>
            <a:r>
              <a:rPr lang="es-MX" b="1" dirty="0" smtClean="0">
                <a:solidFill>
                  <a:prstClr val="black"/>
                </a:solidFill>
                <a:latin typeface="Arial Narrow" panose="020B0606020202030204" pitchFamily="34" charset="0"/>
              </a:rPr>
              <a:t>calidad.</a:t>
            </a:r>
            <a:endParaRPr lang="es-MX" b="1" dirty="0">
              <a:solidFill>
                <a:prstClr val="black"/>
              </a:solidFill>
              <a:latin typeface="Arial Narrow" panose="020B0606020202030204" pitchFamily="34" charset="0"/>
            </a:endParaRPr>
          </a:p>
          <a:p>
            <a:pPr algn="ctr" defTabSz="889000" fontAlgn="base">
              <a:lnSpc>
                <a:spcPct val="90000"/>
              </a:lnSpc>
              <a:spcBef>
                <a:spcPct val="0"/>
              </a:spcBef>
              <a:spcAft>
                <a:spcPct val="35000"/>
              </a:spcAft>
              <a:defRPr/>
            </a:pPr>
            <a:endParaRPr lang="es-MX" sz="2000" b="1" dirty="0">
              <a:solidFill>
                <a:prstClr val="black"/>
              </a:solidFill>
              <a:latin typeface="Arial Narrow" panose="020B0606020202030204" pitchFamily="34" charset="0"/>
            </a:endParaRPr>
          </a:p>
        </p:txBody>
      </p:sp>
      <p:sp>
        <p:nvSpPr>
          <p:cNvPr id="9" name="8 Forma libre"/>
          <p:cNvSpPr/>
          <p:nvPr/>
        </p:nvSpPr>
        <p:spPr>
          <a:xfrm>
            <a:off x="6825030" y="4114931"/>
            <a:ext cx="2125176" cy="2125176"/>
          </a:xfrm>
          <a:custGeom>
            <a:avLst/>
            <a:gdLst>
              <a:gd name="connsiteX0" fmla="*/ 0 w 2125176"/>
              <a:gd name="connsiteY0" fmla="*/ 1062588 h 2125176"/>
              <a:gd name="connsiteX1" fmla="*/ 1062588 w 2125176"/>
              <a:gd name="connsiteY1" fmla="*/ 0 h 2125176"/>
              <a:gd name="connsiteX2" fmla="*/ 2125176 w 2125176"/>
              <a:gd name="connsiteY2" fmla="*/ 1062588 h 2125176"/>
              <a:gd name="connsiteX3" fmla="*/ 1062588 w 2125176"/>
              <a:gd name="connsiteY3" fmla="*/ 2125176 h 2125176"/>
              <a:gd name="connsiteX4" fmla="*/ 0 w 2125176"/>
              <a:gd name="connsiteY4" fmla="*/ 1062588 h 212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176" h="2125176">
                <a:moveTo>
                  <a:pt x="0" y="1062588"/>
                </a:moveTo>
                <a:cubicBezTo>
                  <a:pt x="0" y="475737"/>
                  <a:pt x="475737" y="0"/>
                  <a:pt x="1062588" y="0"/>
                </a:cubicBezTo>
                <a:cubicBezTo>
                  <a:pt x="1649439" y="0"/>
                  <a:pt x="2125176" y="475737"/>
                  <a:pt x="2125176" y="1062588"/>
                </a:cubicBezTo>
                <a:cubicBezTo>
                  <a:pt x="2125176" y="1649439"/>
                  <a:pt x="1649439" y="2125176"/>
                  <a:pt x="1062588" y="2125176"/>
                </a:cubicBezTo>
                <a:cubicBezTo>
                  <a:pt x="475737" y="2125176"/>
                  <a:pt x="0" y="1649439"/>
                  <a:pt x="0" y="1062588"/>
                </a:cubicBezTo>
                <a:close/>
              </a:path>
            </a:pathLst>
          </a:custGeom>
        </p:spPr>
        <p:style>
          <a:lnRef idx="0">
            <a:schemeClr val="accent2"/>
          </a:lnRef>
          <a:fillRef idx="3">
            <a:schemeClr val="accent2"/>
          </a:fillRef>
          <a:effectRef idx="3">
            <a:schemeClr val="accent2"/>
          </a:effectRef>
          <a:fontRef idx="minor">
            <a:schemeClr val="lt1"/>
          </a:fontRef>
        </p:style>
        <p:txBody>
          <a:bodyPr lIns="336625" tIns="336625" rIns="336625" bIns="336625" spcCol="1270" anchor="ctr"/>
          <a:lstStyle/>
          <a:p>
            <a:pPr algn="ctr" defTabSz="889000" fontAlgn="base">
              <a:lnSpc>
                <a:spcPct val="90000"/>
              </a:lnSpc>
              <a:spcBef>
                <a:spcPct val="0"/>
              </a:spcBef>
              <a:spcAft>
                <a:spcPct val="35000"/>
              </a:spcAft>
              <a:defRPr/>
            </a:pPr>
            <a:endParaRPr lang="es-MX" b="1" dirty="0">
              <a:solidFill>
                <a:prstClr val="black"/>
              </a:solidFill>
              <a:latin typeface="Arial Narrow" panose="020B0606020202030204" pitchFamily="34" charset="0"/>
            </a:endParaRPr>
          </a:p>
          <a:p>
            <a:pPr algn="ctr" defTabSz="889000" fontAlgn="base">
              <a:lnSpc>
                <a:spcPct val="90000"/>
              </a:lnSpc>
              <a:spcBef>
                <a:spcPct val="0"/>
              </a:spcBef>
              <a:spcAft>
                <a:spcPct val="35000"/>
              </a:spcAft>
              <a:defRPr/>
            </a:pPr>
            <a:r>
              <a:rPr lang="es-MX" b="1" dirty="0">
                <a:solidFill>
                  <a:prstClr val="black"/>
                </a:solidFill>
                <a:latin typeface="Arial Narrow" panose="020B0606020202030204" pitchFamily="34" charset="0"/>
              </a:rPr>
              <a:t>Movilidad internacional con apoyo de </a:t>
            </a:r>
            <a:r>
              <a:rPr lang="es-MX" b="1" dirty="0" smtClean="0">
                <a:solidFill>
                  <a:prstClr val="black"/>
                </a:solidFill>
                <a:latin typeface="Arial Narrow" panose="020B0606020202030204" pitchFamily="34" charset="0"/>
              </a:rPr>
              <a:t>becas.</a:t>
            </a:r>
            <a:endParaRPr lang="es-MX" b="1" dirty="0">
              <a:solidFill>
                <a:prstClr val="black"/>
              </a:solidFill>
              <a:latin typeface="Arial Narrow" panose="020B0606020202030204" pitchFamily="34" charset="0"/>
            </a:endParaRPr>
          </a:p>
          <a:p>
            <a:pPr algn="ctr" defTabSz="889000" fontAlgn="base">
              <a:lnSpc>
                <a:spcPct val="90000"/>
              </a:lnSpc>
              <a:spcBef>
                <a:spcPct val="0"/>
              </a:spcBef>
              <a:spcAft>
                <a:spcPct val="35000"/>
              </a:spcAft>
              <a:defRPr/>
            </a:pPr>
            <a:endParaRPr lang="es-MX" b="1" dirty="0">
              <a:solidFill>
                <a:prstClr val="black"/>
              </a:solidFill>
              <a:latin typeface="Arial Narrow" panose="020B0606020202030204" pitchFamily="34" charset="0"/>
            </a:endParaRPr>
          </a:p>
        </p:txBody>
      </p:sp>
      <p:sp>
        <p:nvSpPr>
          <p:cNvPr id="10" name="9 Forma libre"/>
          <p:cNvSpPr/>
          <p:nvPr/>
        </p:nvSpPr>
        <p:spPr>
          <a:xfrm rot="10800000">
            <a:off x="6297613" y="2333625"/>
            <a:ext cx="422275" cy="493713"/>
          </a:xfrm>
          <a:custGeom>
            <a:avLst/>
            <a:gdLst>
              <a:gd name="connsiteX0" fmla="*/ 0 w 675806"/>
              <a:gd name="connsiteY0" fmla="*/ 158113 h 790565"/>
              <a:gd name="connsiteX1" fmla="*/ 337903 w 675806"/>
              <a:gd name="connsiteY1" fmla="*/ 158113 h 790565"/>
              <a:gd name="connsiteX2" fmla="*/ 337903 w 675806"/>
              <a:gd name="connsiteY2" fmla="*/ 0 h 790565"/>
              <a:gd name="connsiteX3" fmla="*/ 675806 w 675806"/>
              <a:gd name="connsiteY3" fmla="*/ 395283 h 790565"/>
              <a:gd name="connsiteX4" fmla="*/ 337903 w 675806"/>
              <a:gd name="connsiteY4" fmla="*/ 790565 h 790565"/>
              <a:gd name="connsiteX5" fmla="*/ 337903 w 675806"/>
              <a:gd name="connsiteY5" fmla="*/ 632452 h 790565"/>
              <a:gd name="connsiteX6" fmla="*/ 0 w 675806"/>
              <a:gd name="connsiteY6" fmla="*/ 632452 h 790565"/>
              <a:gd name="connsiteX7" fmla="*/ 0 w 675806"/>
              <a:gd name="connsiteY7" fmla="*/ 158113 h 79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806" h="790565">
                <a:moveTo>
                  <a:pt x="675806" y="632452"/>
                </a:moveTo>
                <a:lnTo>
                  <a:pt x="337903" y="632452"/>
                </a:lnTo>
                <a:lnTo>
                  <a:pt x="337903" y="790565"/>
                </a:lnTo>
                <a:lnTo>
                  <a:pt x="0" y="395282"/>
                </a:lnTo>
                <a:lnTo>
                  <a:pt x="337903" y="0"/>
                </a:lnTo>
                <a:lnTo>
                  <a:pt x="337903" y="158113"/>
                </a:lnTo>
                <a:lnTo>
                  <a:pt x="675806" y="158113"/>
                </a:lnTo>
                <a:lnTo>
                  <a:pt x="675806" y="632452"/>
                </a:lnTo>
                <a:close/>
              </a:path>
            </a:pathLst>
          </a:custGeom>
        </p:spPr>
        <p:style>
          <a:lnRef idx="0">
            <a:schemeClr val="lt1">
              <a:hueOff val="0"/>
              <a:satOff val="0"/>
              <a:lumOff val="0"/>
              <a:alphaOff val="0"/>
            </a:schemeClr>
          </a:lnRef>
          <a:fillRef idx="1">
            <a:schemeClr val="accent5">
              <a:hueOff val="-7353345"/>
              <a:satOff val="-10228"/>
              <a:lumOff val="-3922"/>
              <a:alphaOff val="0"/>
            </a:schemeClr>
          </a:fillRef>
          <a:effectRef idx="0">
            <a:schemeClr val="accent5">
              <a:hueOff val="-7353345"/>
              <a:satOff val="-10228"/>
              <a:lumOff val="-3922"/>
              <a:alphaOff val="0"/>
            </a:schemeClr>
          </a:effectRef>
          <a:fontRef idx="minor">
            <a:schemeClr val="lt1"/>
          </a:fontRef>
        </p:style>
        <p:txBody>
          <a:bodyPr lIns="202742" tIns="158114" rIns="0" bIns="158113" spcCol="1270" anchor="ctr"/>
          <a:lstStyle/>
          <a:p>
            <a:pPr algn="ctr" defTabSz="711200" fontAlgn="base">
              <a:lnSpc>
                <a:spcPct val="90000"/>
              </a:lnSpc>
              <a:spcBef>
                <a:spcPct val="0"/>
              </a:spcBef>
              <a:spcAft>
                <a:spcPct val="35000"/>
              </a:spcAft>
              <a:defRPr/>
            </a:pPr>
            <a:endParaRPr lang="es-MX" sz="1600" b="1">
              <a:solidFill>
                <a:prstClr val="black"/>
              </a:solidFill>
              <a:latin typeface="Arial Narrow" panose="020B0606020202030204" pitchFamily="34" charset="0"/>
            </a:endParaRPr>
          </a:p>
        </p:txBody>
      </p:sp>
      <p:sp>
        <p:nvSpPr>
          <p:cNvPr id="12" name="11 Forma libre"/>
          <p:cNvSpPr/>
          <p:nvPr/>
        </p:nvSpPr>
        <p:spPr>
          <a:xfrm rot="10800000">
            <a:off x="6321425" y="4937125"/>
            <a:ext cx="420688" cy="493713"/>
          </a:xfrm>
          <a:custGeom>
            <a:avLst/>
            <a:gdLst>
              <a:gd name="connsiteX0" fmla="*/ 0 w 675806"/>
              <a:gd name="connsiteY0" fmla="*/ 158113 h 790565"/>
              <a:gd name="connsiteX1" fmla="*/ 337903 w 675806"/>
              <a:gd name="connsiteY1" fmla="*/ 158113 h 790565"/>
              <a:gd name="connsiteX2" fmla="*/ 337903 w 675806"/>
              <a:gd name="connsiteY2" fmla="*/ 0 h 790565"/>
              <a:gd name="connsiteX3" fmla="*/ 675806 w 675806"/>
              <a:gd name="connsiteY3" fmla="*/ 395283 h 790565"/>
              <a:gd name="connsiteX4" fmla="*/ 337903 w 675806"/>
              <a:gd name="connsiteY4" fmla="*/ 790565 h 790565"/>
              <a:gd name="connsiteX5" fmla="*/ 337903 w 675806"/>
              <a:gd name="connsiteY5" fmla="*/ 632452 h 790565"/>
              <a:gd name="connsiteX6" fmla="*/ 0 w 675806"/>
              <a:gd name="connsiteY6" fmla="*/ 632452 h 790565"/>
              <a:gd name="connsiteX7" fmla="*/ 0 w 675806"/>
              <a:gd name="connsiteY7" fmla="*/ 158113 h 79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806" h="790565">
                <a:moveTo>
                  <a:pt x="675806" y="632452"/>
                </a:moveTo>
                <a:lnTo>
                  <a:pt x="337903" y="632452"/>
                </a:lnTo>
                <a:lnTo>
                  <a:pt x="337903" y="790565"/>
                </a:lnTo>
                <a:lnTo>
                  <a:pt x="0" y="395282"/>
                </a:lnTo>
                <a:lnTo>
                  <a:pt x="337903" y="0"/>
                </a:lnTo>
                <a:lnTo>
                  <a:pt x="337903" y="158113"/>
                </a:lnTo>
                <a:lnTo>
                  <a:pt x="675806" y="158113"/>
                </a:lnTo>
                <a:lnTo>
                  <a:pt x="675806" y="632452"/>
                </a:lnTo>
                <a:close/>
              </a:path>
            </a:pathLst>
          </a:custGeom>
        </p:spPr>
        <p:style>
          <a:lnRef idx="0">
            <a:schemeClr val="lt1">
              <a:hueOff val="0"/>
              <a:satOff val="0"/>
              <a:lumOff val="0"/>
              <a:alphaOff val="0"/>
            </a:schemeClr>
          </a:lnRef>
          <a:fillRef idx="1">
            <a:schemeClr val="accent5">
              <a:hueOff val="-7353345"/>
              <a:satOff val="-10228"/>
              <a:lumOff val="-3922"/>
              <a:alphaOff val="0"/>
            </a:schemeClr>
          </a:fillRef>
          <a:effectRef idx="0">
            <a:schemeClr val="accent5">
              <a:hueOff val="-7353345"/>
              <a:satOff val="-10228"/>
              <a:lumOff val="-3922"/>
              <a:alphaOff val="0"/>
            </a:schemeClr>
          </a:effectRef>
          <a:fontRef idx="minor">
            <a:schemeClr val="lt1"/>
          </a:fontRef>
        </p:style>
        <p:txBody>
          <a:bodyPr lIns="202742" tIns="158114" rIns="0" bIns="158113" spcCol="1270" anchor="ctr"/>
          <a:lstStyle/>
          <a:p>
            <a:pPr algn="ctr" defTabSz="711200" fontAlgn="base">
              <a:lnSpc>
                <a:spcPct val="90000"/>
              </a:lnSpc>
              <a:spcBef>
                <a:spcPct val="0"/>
              </a:spcBef>
              <a:spcAft>
                <a:spcPct val="35000"/>
              </a:spcAft>
              <a:defRPr/>
            </a:pPr>
            <a:endParaRPr lang="es-MX" sz="1600" b="1">
              <a:solidFill>
                <a:prstClr val="black"/>
              </a:solidFill>
              <a:latin typeface="Arial Narrow" panose="020B0606020202030204" pitchFamily="34" charset="0"/>
            </a:endParaRPr>
          </a:p>
        </p:txBody>
      </p:sp>
      <p:sp>
        <p:nvSpPr>
          <p:cNvPr id="13" name="3 Título"/>
          <p:cNvSpPr txBox="1">
            <a:spLocks/>
          </p:cNvSpPr>
          <p:nvPr/>
        </p:nvSpPr>
        <p:spPr bwMode="auto">
          <a:xfrm>
            <a:off x="3733800" y="190500"/>
            <a:ext cx="5267325" cy="603250"/>
          </a:xfrm>
          <a:prstGeom prst="rect">
            <a:avLst/>
          </a:prstGeom>
          <a:noFill/>
          <a:ln w="9525">
            <a:noFill/>
            <a:miter lim="800000"/>
            <a:headEnd/>
            <a:tailEnd/>
          </a:ln>
        </p:spPr>
        <p:txBody>
          <a:bodyPr anchor="ctr"/>
          <a:lstStyle/>
          <a:p>
            <a:pPr algn="r" defTabSz="457200" eaLnBrk="0" fontAlgn="base" hangingPunct="0">
              <a:spcBef>
                <a:spcPct val="0"/>
              </a:spcBef>
              <a:spcAft>
                <a:spcPct val="0"/>
              </a:spcAft>
              <a:defRPr/>
            </a:pPr>
            <a:r>
              <a:rPr lang="es-MX" sz="3200" b="1" dirty="0">
                <a:solidFill>
                  <a:prstClr val="white"/>
                </a:solidFill>
                <a:ea typeface="ＭＳ Ｐゴシック" charset="0"/>
                <a:cs typeface="ＭＳ Ｐゴシック" charset="0"/>
              </a:rPr>
              <a:t>Beneficios de la acreditación</a:t>
            </a:r>
          </a:p>
        </p:txBody>
      </p:sp>
    </p:spTree>
    <p:extLst>
      <p:ext uri="{BB962C8B-B14F-4D97-AF65-F5344CB8AC3E}">
        <p14:creationId xmlns:p14="http://schemas.microsoft.com/office/powerpoint/2010/main" val="281721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63" y="2274888"/>
            <a:ext cx="35623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69">
            <a:hlinkClick r:id="rId4" action="ppaction://hlinksldjump"/>
          </p:cNvPr>
          <p:cNvSpPr>
            <a:spLocks noChangeArrowheads="1"/>
          </p:cNvSpPr>
          <p:nvPr/>
        </p:nvSpPr>
        <p:spPr bwMode="auto">
          <a:xfrm>
            <a:off x="-60270" y="4675420"/>
            <a:ext cx="2426651" cy="668256"/>
          </a:xfrm>
          <a:prstGeom prst="roundRect">
            <a:avLst>
              <a:gd name="adj" fmla="val 33858"/>
            </a:avLst>
          </a:prstGeom>
          <a:solidFill>
            <a:srgbClr val="002060"/>
          </a:solidFill>
          <a:ln w="9525">
            <a:gradFill>
              <a:gsLst>
                <a:gs pos="50000">
                  <a:schemeClr val="bg1"/>
                </a:gs>
                <a:gs pos="100000">
                  <a:schemeClr val="accent1">
                    <a:tint val="23500"/>
                    <a:satMod val="160000"/>
                  </a:schemeClr>
                </a:gs>
              </a:gsLst>
              <a:lin ang="5400000" scaled="0"/>
            </a:gradFill>
            <a:round/>
            <a:headEnd/>
            <a:tailEnd/>
          </a:ln>
          <a:scene3d>
            <a:camera prst="isometricRightUp">
              <a:rot lat="1187087" lon="19207343" rev="37554"/>
            </a:camera>
            <a:lightRig rig="brightRoom" dir="b"/>
          </a:scene3d>
          <a:sp3d extrusionH="227000" contourW="12700" prstMaterial="plastic">
            <a:bevelT w="13500" h="13500" prst="angle"/>
            <a:bevelB w="13500" h="13500" prst="angle"/>
            <a:extrusionClr>
              <a:srgbClr val="002060"/>
            </a:extrusionClr>
            <a:contourClr>
              <a:srgbClr val="002060"/>
            </a:contourClr>
          </a:sp3d>
        </p:spPr>
        <p:txBody>
          <a:bodyPr wrap="none" anchor="ctr"/>
          <a:lstStyle/>
          <a:p>
            <a:pPr algn="ctr" defTabSz="457200" fontAlgn="base">
              <a:spcBef>
                <a:spcPct val="0"/>
              </a:spcBef>
              <a:spcAft>
                <a:spcPct val="0"/>
              </a:spcAft>
              <a:defRPr/>
            </a:pPr>
            <a:r>
              <a:rPr lang="es-ES" sz="2200" b="1" dirty="0">
                <a:solidFill>
                  <a:prstClr val="white"/>
                </a:solidFill>
                <a:latin typeface="Century Gothic" pitchFamily="34" charset="0"/>
                <a:cs typeface="Arial" charset="0"/>
              </a:rPr>
              <a:t>Proceso de</a:t>
            </a:r>
          </a:p>
          <a:p>
            <a:pPr algn="ctr" defTabSz="457200" fontAlgn="base">
              <a:spcBef>
                <a:spcPct val="0"/>
              </a:spcBef>
              <a:spcAft>
                <a:spcPct val="0"/>
              </a:spcAft>
              <a:defRPr/>
            </a:pPr>
            <a:r>
              <a:rPr lang="es-ES" sz="2200" b="1" dirty="0">
                <a:solidFill>
                  <a:prstClr val="white"/>
                </a:solidFill>
                <a:latin typeface="Century Gothic" pitchFamily="34" charset="0"/>
                <a:cs typeface="Arial" charset="0"/>
              </a:rPr>
              <a:t>acreditación</a:t>
            </a:r>
          </a:p>
        </p:txBody>
      </p:sp>
      <p:sp>
        <p:nvSpPr>
          <p:cNvPr id="15364" name="AutoShape 2" descr="data:image/jpeg;base64,/9j/4AAQSkZJRgABAQAAAQABAAD/2wCEAAkGBxMQDxQQEA8SFQ8VFhIQFhASFA8UEBUQFRIWFxYWFRUYHCggGh0lHRUUITEhJTUrLy4uFx8zODMsNyguLisBCgoKDg0OGxAQGywlHyQvKzQtLS8tLCwsLCw0LC8sNyw0LC80NCwuLCwsLy8sKzQ0LSssNywsLDAsLTcrNDQsLP/AABEIAOUA2wMBIgACEQEDEQH/xAAaAAEBAAMBAQAAAAAAAAAAAAAAAwECBAUH/8QAOhAAAgECAwQIBAUCBwEAAAAAAAECAxESITEEIkFRBTJhcXKBkbETM6HRFFKCwfBC8SNikrLC0uEG/8QAFwEBAQEBAAAAAAAAAAAAAAAAAAECA//EAB0RAQEBAQACAwEAAAAAAAAAAAABEQIxQRIhIgP/2gAMAwEAAhEDEQA/APuIAAAAAAAAAAAAAAAAB43/ANTQxbNOWOSUYt4FbDJtxti7gPZAAAAAAAAAAAAAAAAAAAAAAAAAAAAAAAAAAAhtdCNWDpTzjJZq7TaTX/hcjP5kfDP3iBYAAAAAAAAAAAAAAAAAAAAAAAAAAAAAAAAAACMvmR8M/eJYjL5kfDP3iBYAAAAAAAAAAAAAAAAAAAABpVvZ4bYuGK9vOxy7HWqSnJSwOMd28VJXnxWb4HYyGw0XCmoy62svE3d/UDoBOlVUuxrWL1RQAAAABOpWUctZcIrN/wA7QKGGyNpy1eFclZy9XkjK2aPFX8V5e4B7VD88b8k036I8XaenXGq5KlejCXwZTvJTxSlBNxjhzSclq09cufvpW0POr9G0pV41HTTnZyvwcouNpNaNrmS76dP53iX9R2LaocZpd7t7lU76Ak9nj+Wz5rJ/QrmsCGGUdJYlylr5SX7m0Kybs8pcn+3MCoAAAAADSrUUVd+nFvklxMpu17Z8mBxw2iopwU1DfvuxvijZXu3o+Xmdx5+x06iniqQWJ6zxp2XBRVtD0AAAAAAAAAJ1KSlnpJaSWqNYVWnhnk+DXVfdyfYWNZQTVmrrkBsDj2iv8CMpzf8AhRTk5POUYpXd+a+vecuydJraJfDUalN4VUtNWlKF7brT7rrVXWSuTWpzbNjvc3LKGnGf7R5spSpqOnm+LfazaMbKy0MlZAAAIy+ZHwz94liMvmR8M/eIFgAANalNSVmsjYAc7k4au8PzcY+Lmu0umZPO23bI7Mk2pOMpKEYRV5Y28kuzjd5Kzd7aFktuR6JKpVzwxV5cuC8T4HJse3fiE8CcMMsE8VsalZOy4aNO+lmjtp01FWS/vzYLLLla06VnibvLny7EuCKgBAAAAAAAAAAAAABy9IU1ODpNXVRODX+Vrefo/Y5Ni6J+DLHGrUqTtgvVcHuXu0sMVa7Sd827K9zuobzc+e6vCvu7/QuTGp3ZMidKqpdjWsXqihOrSUs9JLSS1X85GkarTtPJ8Guq/s+wrK4AAEZfMj4Z+8SxGXzI+GfvECwAAAEalbPDFXly4LxPgBvVqKKu/Ti3yS4nFt2wfiI2nKULNSjgaxxkuLbTT45O6zzuddOlZ4m7y58uxLgigWWy7HD0XsioYqeKUpN/EdSdsU7pRu7JK6SSskskjvI7SssS1jvW5rivQrF3V1pqC227WQAEAAAAAAAAAAAJbTJqLtq91d7yRUjX60F239EwKQikklosvJGwAA1nFNWauuRsAOfOHOUPWUfuvr3loSTV07rmjYhKk07w14xfVf2faBcjL5kfDP3ibUqql2NaxeqNZfMj4Z+8QLGGzWpUUVd+mrb5JE/huec8lwh/259wGMbn1co/n4vw/crTgoqyX9+02MgAAAI7LknH8rcfLVfRosRjlUfbGL802n/xAsAAAAAAAAAAAAAEZ/Mj3Tf1j9yxGp8yHdNez/YCwAAAE51ox1ku7j6AUBH4zfVg++W6vR5/QYJvWduyKz9WBmtTTzbs1pLijiltlpxWTdpLEupqs2+Gh2LZ46tXfOTcn9SWFyTqLrXTj4Y6Lzz9QKUILrYlKX5srdy5IuR+FCSUktc7q6fqjHw5Lqzv2SV/qs/cC4I/FkutB98Wn9NTMK8XpLPk8n6PMCoAAEZfMj4Ze8SxF/MXZGX1a+zAsAAAAAAAAAAANJ1Yx1kl5mnxm+rCT7Xur65/QCx5vS3SVOg4fEk73clGMKk5YErSlhgm7LEs+1czswzeslHwq79X9jz+kOh3OaqU6rhUwyptyiqicW7rJ6NPNWy1umS76b/nOd/Xh209shOKlTeNNJpw3k09M1kb4pvSKj3u79ET6LoqnRhCN7RWHN3d1rfzudRYz1m/XhH4F+tKT7Fux9F+9zeFNR0SXcbgIAACO0u6UVrLLy4v09yqVsuBGlvScuC3F/yfr7FwIUd1uH6l4X9nf1RchtOVp/l18L1+/kXAGs4J6pPvNgBH8PbqylHud16O6G+uEZd14v63LACD2lLr3j4ll/qWRxdG9K0q9SXw5t7scN4zipQTe9BySxK71V+HNHftMIyhKM+o4yUvC1meT0Z0I4OM6tVzcIOELJQaUrNuTj1pZJXyWWhLuunM4+N3z6e2CHw5LSd+ySXujPxWutB98d5empXNYE4VovSSvy0foUAA5q22xi2mpWVsUkt2N9Lv0OkAzno7XCbtGV3rpJJrmm1mu4222LdKaj1nGSXfZnBsVTfpqNTGpQbkt20LJWtZbvK32A9KFKK0SXubgAAABBbs7f0yzXZLivPXyZc0q08St6PinwZrRqXyeUlk1+67GBUAACVebUcus91d7/lypBb078I5fqevoreoFacMKSWiyNgAMNEtmdk4cY5fp4fT2LEK27JS4dR9z0+vuBcAAACdWphV+OiXFvkBpW3pKHDrS7k8l5v2ZclQp2WfWebfb9ioAAAazpqWqT7zKVtDIA8vpOqpJx31Ui04RteNR5NZaNXyPTjpnqZAA1jBLRLyNgAAAAAACVWnfOOUlo+DXJ9hUATpVcXZJaxeq/nMoTq0k872ktJLVfddhP4+H5mS/P8A0+fLzArVqYU3y4c3wRihDDFJ66t9r1PN2bpanXqRhHElZ1YuUZRjUisk4N6rO/o9GesiS611zeblAAVkNakMSaejVjYAS2ed1n1luvvX8v5lTzNv6QhQqRTU5SqJv4dOLlLc1lZcLNL0R0UNujVgpUd5SV1LNRSfO/tqTWrzZNz6dFWooq77kuLfJGlKm74pdbguEV9+0zTpWeJu8ufJckuBUrIAAAAAAAAAAAAAAAAAAAAAGlZJxal1bO99MNszchXzahz3n4V93YDyujehPhuM3WqNxTUISw4YRlbVW3nZJXeeXaz1sU1wjLudn6MqZJJjXXd6u1H8RzhNfpv/ALbj8TH/ADf6J/YsCso/iOUZv9LX+6wxzekUvE7v0X3LADyukeiXVamq0oVEpRUoqOHC7Ozi9c0nnyOvoyhGnRhCF7RVs3eV+N3xd7nSRhuza4S3l4v6l7P1JkavfVnx9LgArIAAAAAAAAAAAAAAAAAAAAAENmzvP82nhWn7vzNtoTawrjk3yXEolbQDIAAAAAAABLaYtq660d5dtuHmroqANYSTSa0eZsSoxcbq2V7p9j4etyoAAAAAAAAAAAAAAAAAAACVeuoK8nldLJNu70yRU4+kVHcxylFYutHLOz1fADoo1lNXV7aZqS+jKHF0bNtTWJygpNRk3duNlx453zO0AAAAAAAAAAABKtXjC2J2xNRXbJvIqePt+PGpOne1SmoPFG1sa4c2+PcB7AMIyAAAAAAAAAAAAAAAAAMNAAEZAAAAAAAAAAAAAYAAyAAAAAAAAAAP/9k=">
            <a:hlinkClick r:id="rId5"/>
          </p:cNvPr>
          <p:cNvSpPr>
            <a:spLocks noChangeAspect="1" noChangeArrowheads="1"/>
          </p:cNvSpPr>
          <p:nvPr/>
        </p:nvSpPr>
        <p:spPr bwMode="auto">
          <a:xfrm>
            <a:off x="57150" y="-1309688"/>
            <a:ext cx="26098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endParaRPr lang="es-MX" altLang="es-MX" sz="1800" smtClean="0">
              <a:solidFill>
                <a:prstClr val="black"/>
              </a:solidFill>
              <a:latin typeface="Arial" panose="020B0604020202020204" pitchFamily="34" charset="0"/>
              <a:cs typeface="Arial" panose="020B0604020202020204" pitchFamily="34" charset="0"/>
            </a:endParaRPr>
          </a:p>
        </p:txBody>
      </p:sp>
      <p:sp>
        <p:nvSpPr>
          <p:cNvPr id="15365" name="AutoShape 4" descr="data:image/jpeg;base64,/9j/4AAQSkZJRgABAQAAAQABAAD/2wCEAAkGBxMQDxQQEA8SFQ8VFhIQFhASFA8UEBUQFRIWFxYWFRUYHCggGh0lHRUUITEhJTUrLy4uFx8zODMsNyguLisBCgoKDg0OGxAQGywlHyQvKzQtLS8tLCwsLCw0LC8sNyw0LC80NCwuLCwsLy8sKzQ0LSssNywsLDAsLTcrNDQsLP/AABEIAOUA2wMBIgACEQEDEQH/xAAaAAEBAAMBAQAAAAAAAAAAAAAAAwECBAUH/8QAOhAAAgECAwQIBAUCBwEAAAAAAAECAxESITEEIkFRBTJhcXKBkbETM6HRFFKCwfBC8SNikrLC0uEG/8QAFwEBAQEBAAAAAAAAAAAAAAAAAAECA//EAB0RAQEBAQACAwEAAAAAAAAAAAABEQIxQRIhIgP/2gAMAwEAAhEDEQA/APuIAAAAAAAAAAAAAAAAB43/ANTQxbNOWOSUYt4FbDJtxti7gPZAAAAAAAAAAAAAAAAAAAAAAAAAAAAAAAAAAAhtdCNWDpTzjJZq7TaTX/hcjP5kfDP3iBYAAAAAAAAAAAAAAAAAAAAAAAAAAAAAAAAAACMvmR8M/eJYjL5kfDP3iBYAAAAAAAAAAAAAAAAAAAABpVvZ4bYuGK9vOxy7HWqSnJSwOMd28VJXnxWb4HYyGw0XCmoy62svE3d/UDoBOlVUuxrWL1RQAAAABOpWUctZcIrN/wA7QKGGyNpy1eFclZy9XkjK2aPFX8V5e4B7VD88b8k036I8XaenXGq5KlejCXwZTvJTxSlBNxjhzSclq09cufvpW0POr9G0pV41HTTnZyvwcouNpNaNrmS76dP53iX9R2LaocZpd7t7lU76Ak9nj+Wz5rJ/QrmsCGGUdJYlylr5SX7m0Kybs8pcn+3MCoAAAAADSrUUVd+nFvklxMpu17Z8mBxw2iopwU1DfvuxvijZXu3o+Xmdx5+x06iniqQWJ6zxp2XBRVtD0AAAAAAAAAJ1KSlnpJaSWqNYVWnhnk+DXVfdyfYWNZQTVmrrkBsDj2iv8CMpzf8AhRTk5POUYpXd+a+vecuydJraJfDUalN4VUtNWlKF7brT7rrVXWSuTWpzbNjvc3LKGnGf7R5spSpqOnm+LfazaMbKy0MlZAAAIy+ZHwz94liMvmR8M/eIFgAANalNSVmsjYAc7k4au8PzcY+Lmu0umZPO23bI7Mk2pOMpKEYRV5Y28kuzjd5Kzd7aFktuR6JKpVzwxV5cuC8T4HJse3fiE8CcMMsE8VsalZOy4aNO+lmjtp01FWS/vzYLLLla06VnibvLny7EuCKgBAAAAAAAAAAAAABy9IU1ODpNXVRODX+Vrefo/Y5Ni6J+DLHGrUqTtgvVcHuXu0sMVa7Sd827K9zuobzc+e6vCvu7/QuTGp3ZMidKqpdjWsXqihOrSUs9JLSS1X85GkarTtPJ8Guq/s+wrK4AAEZfMj4Z+8SxGXzI+GfvECwAAAEalbPDFXly4LxPgBvVqKKu/Ti3yS4nFt2wfiI2nKULNSjgaxxkuLbTT45O6zzuddOlZ4m7y58uxLgigWWy7HD0XsioYqeKUpN/EdSdsU7pRu7JK6SSskskjvI7SssS1jvW5rivQrF3V1pqC227WQAEAAAAAAAAAAAJbTJqLtq91d7yRUjX60F239EwKQikklosvJGwAA1nFNWauuRsAOfOHOUPWUfuvr3loSTV07rmjYhKk07w14xfVf2faBcjL5kfDP3ibUqql2NaxeqNZfMj4Z+8QLGGzWpUUVd+mrb5JE/huec8lwh/259wGMbn1co/n4vw/crTgoqyX9+02MgAAAI7LknH8rcfLVfRosRjlUfbGL802n/xAsAAAAAAAAAAAAAEZ/Mj3Tf1j9yxGp8yHdNez/YCwAAAE51ox1ku7j6AUBH4zfVg++W6vR5/QYJvWduyKz9WBmtTTzbs1pLijiltlpxWTdpLEupqs2+Gh2LZ46tXfOTcn9SWFyTqLrXTj4Y6Lzz9QKUILrYlKX5srdy5IuR+FCSUktc7q6fqjHw5Lqzv2SV/qs/cC4I/FkutB98Wn9NTMK8XpLPk8n6PMCoAAEZfMj4Ze8SxF/MXZGX1a+zAsAAAAAAAAAAANJ1Yx1kl5mnxm+rCT7Xur65/QCx5vS3SVOg4fEk73clGMKk5YErSlhgm7LEs+1czswzeslHwq79X9jz+kOh3OaqU6rhUwyptyiqicW7rJ6NPNWy1umS76b/nOd/Xh209shOKlTeNNJpw3k09M1kb4pvSKj3u79ET6LoqnRhCN7RWHN3d1rfzudRYz1m/XhH4F+tKT7Fux9F+9zeFNR0SXcbgIAACO0u6UVrLLy4v09yqVsuBGlvScuC3F/yfr7FwIUd1uH6l4X9nf1RchtOVp/l18L1+/kXAGs4J6pPvNgBH8PbqylHud16O6G+uEZd14v63LACD2lLr3j4ll/qWRxdG9K0q9SXw5t7scN4zipQTe9BySxK71V+HNHftMIyhKM+o4yUvC1meT0Z0I4OM6tVzcIOELJQaUrNuTj1pZJXyWWhLuunM4+N3z6e2CHw5LSd+ySXujPxWutB98d5empXNYE4VovSSvy0foUAA5q22xi2mpWVsUkt2N9Lv0OkAzno7XCbtGV3rpJJrmm1mu4222LdKaj1nGSXfZnBsVTfpqNTGpQbkt20LJWtZbvK32A9KFKK0SXubgAAABBbs7f0yzXZLivPXyZc0q08St6PinwZrRqXyeUlk1+67GBUAACVebUcus91d7/lypBb078I5fqevoreoFacMKSWiyNgAMNEtmdk4cY5fp4fT2LEK27JS4dR9z0+vuBcAAACdWphV+OiXFvkBpW3pKHDrS7k8l5v2ZclQp2WfWebfb9ioAAAazpqWqT7zKVtDIA8vpOqpJx31Ui04RteNR5NZaNXyPTjpnqZAA1jBLRLyNgAAAAAACVWnfOOUlo+DXJ9hUATpVcXZJaxeq/nMoTq0k872ktJLVfddhP4+H5mS/P8A0+fLzArVqYU3y4c3wRihDDFJ66t9r1PN2bpanXqRhHElZ1YuUZRjUisk4N6rO/o9GesiS611zeblAAVkNakMSaejVjYAS2ed1n1luvvX8v5lTzNv6QhQqRTU5SqJv4dOLlLc1lZcLNL0R0UNujVgpUd5SV1LNRSfO/tqTWrzZNz6dFWooq77kuLfJGlKm74pdbguEV9+0zTpWeJu8ufJckuBUrIAAAAAAAAAAAAAAAAAAAAAGlZJxal1bO99MNszchXzahz3n4V93YDyujehPhuM3WqNxTUISw4YRlbVW3nZJXeeXaz1sU1wjLudn6MqZJJjXXd6u1H8RzhNfpv/ALbj8TH/ADf6J/YsCso/iOUZv9LX+6wxzekUvE7v0X3LADyukeiXVamq0oVEpRUoqOHC7Ozi9c0nnyOvoyhGnRhCF7RVs3eV+N3xd7nSRhuza4S3l4v6l7P1JkavfVnx9LgArIAAAAAAAAAAAAAAAAAAAAAENmzvP82nhWn7vzNtoTawrjk3yXEolbQDIAAAAAAABLaYtq660d5dtuHmroqANYSTSa0eZsSoxcbq2V7p9j4etyoAAAAAAAAAAAAAAAAAAACVeuoK8nldLJNu70yRU4+kVHcxylFYutHLOz1fADoo1lNXV7aZqS+jKHF0bNtTWJygpNRk3duNlx453zO0AAAAAAAAAAABKtXjC2J2xNRXbJvIqePt+PGpOne1SmoPFG1sa4c2+PcB7AMIyAAAAAAAAAAAAAAAAAMNAAEZAAAAAAAAAAAAAYAAyAAAAAAAAAAP/9k=">
            <a:hlinkClick r:id="rId5"/>
          </p:cNvPr>
          <p:cNvSpPr>
            <a:spLocks noChangeAspect="1" noChangeArrowheads="1"/>
          </p:cNvSpPr>
          <p:nvPr/>
        </p:nvSpPr>
        <p:spPr bwMode="auto">
          <a:xfrm>
            <a:off x="57150" y="-1309688"/>
            <a:ext cx="26098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endParaRPr lang="es-MX" altLang="es-MX" sz="1800" smtClean="0">
              <a:solidFill>
                <a:prstClr val="black"/>
              </a:solidFill>
              <a:latin typeface="Arial" panose="020B0604020202020204" pitchFamily="34" charset="0"/>
              <a:cs typeface="Arial" panose="020B0604020202020204" pitchFamily="34" charset="0"/>
            </a:endParaRPr>
          </a:p>
        </p:txBody>
      </p:sp>
      <p:sp>
        <p:nvSpPr>
          <p:cNvPr id="15366" name="AutoShape 6" descr="data:image/jpeg;base64,/9j/4AAQSkZJRgABAQAAAQABAAD/2wCEAAkGBxMQDxQQEA8SFQ8VFhIQFhASFA8UEBUQFRIWFxYWFRUYHCggGh0lHRUUITEhJTUrLy4uFx8zODMsNyguLisBCgoKDg0OGxAQGywlHyQvKzQtLS8tLCwsLCw0LC8sNyw0LC80NCwuLCwsLy8sKzQ0LSssNywsLDAsLTcrNDQsLP/AABEIAOUA2wMBIgACEQEDEQH/xAAaAAEBAAMBAQAAAAAAAAAAAAAAAwECBAUH/8QAOhAAAgECAwQIBAUCBwEAAAAAAAECAxESITEEIkFRBTJhcXKBkbETM6HRFFKCwfBC8SNikrLC0uEG/8QAFwEBAQEBAAAAAAAAAAAAAAAAAAECA//EAB0RAQEBAQACAwEAAAAAAAAAAAABEQIxQRIhIgP/2gAMAwEAAhEDEQA/APuIAAAAAAAAAAAAAAAAB43/ANTQxbNOWOSUYt4FbDJtxti7gPZAAAAAAAAAAAAAAAAAAAAAAAAAAAAAAAAAAAhtdCNWDpTzjJZq7TaTX/hcjP5kfDP3iBYAAAAAAAAAAAAAAAAAAAAAAAAAAAAAAAAAACMvmR8M/eJYjL5kfDP3iBYAAAAAAAAAAAAAAAAAAAABpVvZ4bYuGK9vOxy7HWqSnJSwOMd28VJXnxWb4HYyGw0XCmoy62svE3d/UDoBOlVUuxrWL1RQAAAABOpWUctZcIrN/wA7QKGGyNpy1eFclZy9XkjK2aPFX8V5e4B7VD88b8k036I8XaenXGq5KlejCXwZTvJTxSlBNxjhzSclq09cufvpW0POr9G0pV41HTTnZyvwcouNpNaNrmS76dP53iX9R2LaocZpd7t7lU76Ak9nj+Wz5rJ/QrmsCGGUdJYlylr5SX7m0Kybs8pcn+3MCoAAAAADSrUUVd+nFvklxMpu17Z8mBxw2iopwU1DfvuxvijZXu3o+Xmdx5+x06iniqQWJ6zxp2XBRVtD0AAAAAAAAAJ1KSlnpJaSWqNYVWnhnk+DXVfdyfYWNZQTVmrrkBsDj2iv8CMpzf8AhRTk5POUYpXd+a+vecuydJraJfDUalN4VUtNWlKF7brT7rrVXWSuTWpzbNjvc3LKGnGf7R5spSpqOnm+LfazaMbKy0MlZAAAIy+ZHwz94liMvmR8M/eIFgAANalNSVmsjYAc7k4au8PzcY+Lmu0umZPO23bI7Mk2pOMpKEYRV5Y28kuzjd5Kzd7aFktuR6JKpVzwxV5cuC8T4HJse3fiE8CcMMsE8VsalZOy4aNO+lmjtp01FWS/vzYLLLla06VnibvLny7EuCKgBAAAAAAAAAAAAABy9IU1ODpNXVRODX+Vrefo/Y5Ni6J+DLHGrUqTtgvVcHuXu0sMVa7Sd827K9zuobzc+e6vCvu7/QuTGp3ZMidKqpdjWsXqihOrSUs9JLSS1X85GkarTtPJ8Guq/s+wrK4AAEZfMj4Z+8SxGXzI+GfvECwAAAEalbPDFXly4LxPgBvVqKKu/Ti3yS4nFt2wfiI2nKULNSjgaxxkuLbTT45O6zzuddOlZ4m7y58uxLgigWWy7HD0XsioYqeKUpN/EdSdsU7pRu7JK6SSskskjvI7SssS1jvW5rivQrF3V1pqC227WQAEAAAAAAAAAAAJbTJqLtq91d7yRUjX60F239EwKQikklosvJGwAA1nFNWauuRsAOfOHOUPWUfuvr3loSTV07rmjYhKk07w14xfVf2faBcjL5kfDP3ibUqql2NaxeqNZfMj4Z+8QLGGzWpUUVd+mrb5JE/huec8lwh/259wGMbn1co/n4vw/crTgoqyX9+02MgAAAI7LknH8rcfLVfRosRjlUfbGL802n/xAsAAAAAAAAAAAAAEZ/Mj3Tf1j9yxGp8yHdNez/YCwAAAE51ox1ku7j6AUBH4zfVg++W6vR5/QYJvWduyKz9WBmtTTzbs1pLijiltlpxWTdpLEupqs2+Gh2LZ46tXfOTcn9SWFyTqLrXTj4Y6Lzz9QKUILrYlKX5srdy5IuR+FCSUktc7q6fqjHw5Lqzv2SV/qs/cC4I/FkutB98Wn9NTMK8XpLPk8n6PMCoAAEZfMj4Ze8SxF/MXZGX1a+zAsAAAAAAAAAAANJ1Yx1kl5mnxm+rCT7Xur65/QCx5vS3SVOg4fEk73clGMKk5YErSlhgm7LEs+1czswzeslHwq79X9jz+kOh3OaqU6rhUwyptyiqicW7rJ6NPNWy1umS76b/nOd/Xh209shOKlTeNNJpw3k09M1kb4pvSKj3u79ET6LoqnRhCN7RWHN3d1rfzudRYz1m/XhH4F+tKT7Fux9F+9zeFNR0SXcbgIAACO0u6UVrLLy4v09yqVsuBGlvScuC3F/yfr7FwIUd1uH6l4X9nf1RchtOVp/l18L1+/kXAGs4J6pPvNgBH8PbqylHud16O6G+uEZd14v63LACD2lLr3j4ll/qWRxdG9K0q9SXw5t7scN4zipQTe9BySxK71V+HNHftMIyhKM+o4yUvC1meT0Z0I4OM6tVzcIOELJQaUrNuTj1pZJXyWWhLuunM4+N3z6e2CHw5LSd+ySXujPxWutB98d5empXNYE4VovSSvy0foUAA5q22xi2mpWVsUkt2N9Lv0OkAzno7XCbtGV3rpJJrmm1mu4222LdKaj1nGSXfZnBsVTfpqNTGpQbkt20LJWtZbvK32A9KFKK0SXubgAAABBbs7f0yzXZLivPXyZc0q08St6PinwZrRqXyeUlk1+67GBUAACVebUcus91d7/lypBb078I5fqevoreoFacMKSWiyNgAMNEtmdk4cY5fp4fT2LEK27JS4dR9z0+vuBcAAACdWphV+OiXFvkBpW3pKHDrS7k8l5v2ZclQp2WfWebfb9ioAAAazpqWqT7zKVtDIA8vpOqpJx31Ui04RteNR5NZaNXyPTjpnqZAA1jBLRLyNgAAAAAACVWnfOOUlo+DXJ9hUATpVcXZJaxeq/nMoTq0k872ktJLVfddhP4+H5mS/P8A0+fLzArVqYU3y4c3wRihDDFJ66t9r1PN2bpanXqRhHElZ1YuUZRjUisk4N6rO/o9GesiS611zeblAAVkNakMSaejVjYAS2ed1n1luvvX8v5lTzNv6QhQqRTU5SqJv4dOLlLc1lZcLNL0R0UNujVgpUd5SV1LNRSfO/tqTWrzZNz6dFWooq77kuLfJGlKm74pdbguEV9+0zTpWeJu8ufJckuBUrIAAAAAAAAAAAAAAAAAAAAAGlZJxal1bO99MNszchXzahz3n4V93YDyujehPhuM3WqNxTUISw4YRlbVW3nZJXeeXaz1sU1wjLudn6MqZJJjXXd6u1H8RzhNfpv/ALbj8TH/ADf6J/YsCso/iOUZv9LX+6wxzekUvE7v0X3LADyukeiXVamq0oVEpRUoqOHC7Ozi9c0nnyOvoyhGnRhCF7RVs3eV+N3xd7nSRhuza4S3l4v6l7P1JkavfVnx9LgArIAAAAAAAAAAAAAAAAAAAAAENmzvP82nhWn7vzNtoTawrjk3yXEolbQDIAAAAAAABLaYtq660d5dtuHmroqANYSTSa0eZsSoxcbq2V7p9j4etyoAAAAAAAAAAAAAAAAAAACVeuoK8nldLJNu70yRU4+kVHcxylFYutHLOz1fADoo1lNXV7aZqS+jKHF0bNtTWJygpNRk3duNlx453zO0AAAAAAAAAAABKtXjC2J2xNRXbJvIqePt+PGpOne1SmoPFG1sa4c2+PcB7AMIyAAAAAAAAAAAAAAAAAMNAAEZAAAAAAAAAAAAAYAAyAAAAAAAAAAP/9k=">
            <a:hlinkClick r:id="rId5"/>
          </p:cNvPr>
          <p:cNvSpPr>
            <a:spLocks noChangeAspect="1" noChangeArrowheads="1"/>
          </p:cNvSpPr>
          <p:nvPr/>
        </p:nvSpPr>
        <p:spPr bwMode="auto">
          <a:xfrm>
            <a:off x="57150" y="-1309688"/>
            <a:ext cx="26098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endParaRPr lang="es-MX" altLang="es-MX" sz="1800" smtClean="0">
              <a:solidFill>
                <a:prstClr val="black"/>
              </a:solidFill>
              <a:latin typeface="Arial" panose="020B0604020202020204" pitchFamily="34" charset="0"/>
              <a:cs typeface="Arial" panose="020B0604020202020204" pitchFamily="34" charset="0"/>
            </a:endParaRPr>
          </a:p>
        </p:txBody>
      </p:sp>
      <p:sp>
        <p:nvSpPr>
          <p:cNvPr id="15367" name="32 CuadroTexto"/>
          <p:cNvSpPr txBox="1">
            <a:spLocks noChangeArrowheads="1"/>
          </p:cNvSpPr>
          <p:nvPr/>
        </p:nvSpPr>
        <p:spPr bwMode="auto">
          <a:xfrm>
            <a:off x="5892800" y="2709863"/>
            <a:ext cx="449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r>
              <a:rPr lang="es-MX" altLang="es-MX" smtClean="0">
                <a:solidFill>
                  <a:prstClr val="white"/>
                </a:solidFill>
                <a:latin typeface="Arial Black" panose="020B0A04020102020204" pitchFamily="34" charset="0"/>
                <a:cs typeface="Arial" panose="020B0604020202020204" pitchFamily="34" charset="0"/>
              </a:rPr>
              <a:t>1</a:t>
            </a:r>
          </a:p>
        </p:txBody>
      </p:sp>
      <p:sp>
        <p:nvSpPr>
          <p:cNvPr id="15368" name="34 CuadroTexto"/>
          <p:cNvSpPr txBox="1">
            <a:spLocks noChangeArrowheads="1"/>
          </p:cNvSpPr>
          <p:nvPr/>
        </p:nvSpPr>
        <p:spPr bwMode="auto">
          <a:xfrm>
            <a:off x="6713538" y="3113088"/>
            <a:ext cx="449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r>
              <a:rPr lang="es-MX" altLang="es-MX" smtClean="0">
                <a:solidFill>
                  <a:prstClr val="white"/>
                </a:solidFill>
                <a:latin typeface="Arial Black" panose="020B0A04020102020204" pitchFamily="34" charset="0"/>
                <a:cs typeface="Arial" panose="020B0604020202020204" pitchFamily="34" charset="0"/>
              </a:rPr>
              <a:t>2</a:t>
            </a:r>
          </a:p>
        </p:txBody>
      </p:sp>
      <p:sp>
        <p:nvSpPr>
          <p:cNvPr id="15369" name="36 CuadroTexto"/>
          <p:cNvSpPr txBox="1">
            <a:spLocks noChangeArrowheads="1"/>
          </p:cNvSpPr>
          <p:nvPr/>
        </p:nvSpPr>
        <p:spPr bwMode="auto">
          <a:xfrm>
            <a:off x="4848225" y="3938588"/>
            <a:ext cx="449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r>
              <a:rPr lang="es-MX" altLang="es-MX" smtClean="0">
                <a:solidFill>
                  <a:prstClr val="white"/>
                </a:solidFill>
                <a:latin typeface="Arial Black" panose="020B0A04020102020204" pitchFamily="34" charset="0"/>
                <a:cs typeface="Arial" panose="020B0604020202020204" pitchFamily="34" charset="0"/>
              </a:rPr>
              <a:t>6</a:t>
            </a:r>
          </a:p>
        </p:txBody>
      </p:sp>
      <p:sp>
        <p:nvSpPr>
          <p:cNvPr id="15370" name="38 CuadroTexto"/>
          <p:cNvSpPr txBox="1">
            <a:spLocks noChangeArrowheads="1"/>
          </p:cNvSpPr>
          <p:nvPr/>
        </p:nvSpPr>
        <p:spPr bwMode="auto">
          <a:xfrm>
            <a:off x="5102225" y="3092450"/>
            <a:ext cx="449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r>
              <a:rPr lang="es-MX" altLang="es-MX" smtClean="0">
                <a:solidFill>
                  <a:prstClr val="white"/>
                </a:solidFill>
                <a:latin typeface="Arial Black" panose="020B0A04020102020204" pitchFamily="34" charset="0"/>
                <a:cs typeface="Arial" panose="020B0604020202020204" pitchFamily="34" charset="0"/>
              </a:rPr>
              <a:t>7</a:t>
            </a:r>
          </a:p>
        </p:txBody>
      </p:sp>
      <p:sp>
        <p:nvSpPr>
          <p:cNvPr id="15371" name="40 CuadroTexto"/>
          <p:cNvSpPr txBox="1">
            <a:spLocks noChangeArrowheads="1"/>
          </p:cNvSpPr>
          <p:nvPr/>
        </p:nvSpPr>
        <p:spPr bwMode="auto">
          <a:xfrm>
            <a:off x="6880225" y="4049713"/>
            <a:ext cx="449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r>
              <a:rPr lang="es-MX" altLang="es-MX" smtClean="0">
                <a:solidFill>
                  <a:prstClr val="white"/>
                </a:solidFill>
                <a:latin typeface="Arial Black" panose="020B0A04020102020204" pitchFamily="34" charset="0"/>
                <a:cs typeface="Arial" panose="020B0604020202020204" pitchFamily="34" charset="0"/>
              </a:rPr>
              <a:t>3</a:t>
            </a:r>
          </a:p>
        </p:txBody>
      </p:sp>
      <p:sp>
        <p:nvSpPr>
          <p:cNvPr id="15372" name="42 CuadroTexto"/>
          <p:cNvSpPr txBox="1">
            <a:spLocks noChangeArrowheads="1"/>
          </p:cNvSpPr>
          <p:nvPr/>
        </p:nvSpPr>
        <p:spPr bwMode="auto">
          <a:xfrm>
            <a:off x="6335713" y="4665663"/>
            <a:ext cx="449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r>
              <a:rPr lang="es-MX" altLang="es-MX" smtClean="0">
                <a:solidFill>
                  <a:prstClr val="white"/>
                </a:solidFill>
                <a:latin typeface="Arial Black" panose="020B0A04020102020204" pitchFamily="34" charset="0"/>
                <a:cs typeface="Arial" panose="020B0604020202020204" pitchFamily="34" charset="0"/>
              </a:rPr>
              <a:t>4</a:t>
            </a:r>
          </a:p>
        </p:txBody>
      </p:sp>
      <p:sp>
        <p:nvSpPr>
          <p:cNvPr id="15373" name="44 CuadroTexto"/>
          <p:cNvSpPr txBox="1">
            <a:spLocks noChangeArrowheads="1"/>
          </p:cNvSpPr>
          <p:nvPr/>
        </p:nvSpPr>
        <p:spPr bwMode="auto">
          <a:xfrm>
            <a:off x="5427663" y="4730750"/>
            <a:ext cx="450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r>
              <a:rPr lang="es-MX" altLang="es-MX" smtClean="0">
                <a:solidFill>
                  <a:prstClr val="white"/>
                </a:solidFill>
                <a:latin typeface="Arial Black" panose="020B0A04020102020204" pitchFamily="34" charset="0"/>
                <a:cs typeface="Arial" panose="020B0604020202020204" pitchFamily="34" charset="0"/>
              </a:rPr>
              <a:t>5</a:t>
            </a:r>
          </a:p>
        </p:txBody>
      </p:sp>
      <p:sp>
        <p:nvSpPr>
          <p:cNvPr id="48" name="47 CuadroTexto"/>
          <p:cNvSpPr txBox="1"/>
          <p:nvPr/>
        </p:nvSpPr>
        <p:spPr>
          <a:xfrm>
            <a:off x="4851400" y="1300163"/>
            <a:ext cx="2498725" cy="800100"/>
          </a:xfrm>
          <a:prstGeom prst="rect">
            <a:avLst/>
          </a:prstGeom>
          <a:noFill/>
        </p:spPr>
        <p:txBody>
          <a:bodyPr>
            <a:spAutoFit/>
          </a:bodyPr>
          <a:lstStyle/>
          <a:p>
            <a:pPr algn="ctr" defTabSz="457200" fontAlgn="base">
              <a:spcBef>
                <a:spcPct val="0"/>
              </a:spcBef>
              <a:spcAft>
                <a:spcPct val="0"/>
              </a:spcAft>
              <a:defRPr/>
            </a:pPr>
            <a:r>
              <a:rPr lang="es-MX" sz="1700" b="1" dirty="0">
                <a:solidFill>
                  <a:srgbClr val="00B050"/>
                </a:solidFill>
                <a:latin typeface="Arial" charset="0"/>
                <a:cs typeface="Arial" charset="0"/>
              </a:rPr>
              <a:t>Solicitud</a:t>
            </a:r>
          </a:p>
          <a:p>
            <a:pPr algn="ctr" defTabSz="457200" fontAlgn="base">
              <a:spcBef>
                <a:spcPct val="0"/>
              </a:spcBef>
              <a:spcAft>
                <a:spcPct val="0"/>
              </a:spcAft>
              <a:defRPr/>
            </a:pPr>
            <a:r>
              <a:rPr lang="es-MX" sz="1400" dirty="0">
                <a:solidFill>
                  <a:prstClr val="black">
                    <a:lumMod val="65000"/>
                    <a:lumOff val="35000"/>
                  </a:prstClr>
                </a:solidFill>
                <a:latin typeface="Arial" charset="0"/>
                <a:cs typeface="Arial" charset="0"/>
              </a:rPr>
              <a:t>(acreditación/re-acreditación)</a:t>
            </a:r>
          </a:p>
          <a:p>
            <a:pPr algn="ctr" defTabSz="457200" fontAlgn="base">
              <a:spcBef>
                <a:spcPct val="0"/>
              </a:spcBef>
              <a:spcAft>
                <a:spcPct val="0"/>
              </a:spcAft>
              <a:defRPr/>
            </a:pPr>
            <a:r>
              <a:rPr lang="es-MX" sz="1400" b="1" dirty="0">
                <a:solidFill>
                  <a:prstClr val="black">
                    <a:lumMod val="65000"/>
                    <a:lumOff val="35000"/>
                  </a:prstClr>
                </a:solidFill>
                <a:latin typeface="Arial" charset="0"/>
                <a:cs typeface="Arial" charset="0"/>
              </a:rPr>
              <a:t>IES</a:t>
            </a:r>
          </a:p>
        </p:txBody>
      </p:sp>
      <p:sp>
        <p:nvSpPr>
          <p:cNvPr id="49" name="48 CuadroTexto"/>
          <p:cNvSpPr txBox="1"/>
          <p:nvPr/>
        </p:nvSpPr>
        <p:spPr>
          <a:xfrm>
            <a:off x="7378700" y="2582863"/>
            <a:ext cx="1706563" cy="584200"/>
          </a:xfrm>
          <a:prstGeom prst="rect">
            <a:avLst/>
          </a:prstGeom>
          <a:noFill/>
        </p:spPr>
        <p:txBody>
          <a:bodyPr>
            <a:spAutoFit/>
          </a:bodyPr>
          <a:lstStyle/>
          <a:p>
            <a:pPr algn="ctr" defTabSz="457200" fontAlgn="base">
              <a:spcBef>
                <a:spcPct val="0"/>
              </a:spcBef>
              <a:spcAft>
                <a:spcPct val="0"/>
              </a:spcAft>
              <a:defRPr/>
            </a:pPr>
            <a:r>
              <a:rPr lang="es-MX" sz="1700" b="1" dirty="0">
                <a:solidFill>
                  <a:srgbClr val="FF9900"/>
                </a:solidFill>
                <a:latin typeface="Arial" charset="0"/>
                <a:cs typeface="Arial" charset="0"/>
              </a:rPr>
              <a:t>Convenio</a:t>
            </a:r>
            <a:endParaRPr lang="es-MX" sz="1700" dirty="0">
              <a:solidFill>
                <a:srgbClr val="FF9900"/>
              </a:solidFill>
              <a:latin typeface="Arial" charset="0"/>
              <a:cs typeface="Arial" charset="0"/>
            </a:endParaRPr>
          </a:p>
          <a:p>
            <a:pPr algn="ctr" defTabSz="457200" fontAlgn="base">
              <a:spcBef>
                <a:spcPct val="0"/>
              </a:spcBef>
              <a:spcAft>
                <a:spcPct val="0"/>
              </a:spcAft>
              <a:defRPr/>
            </a:pPr>
            <a:r>
              <a:rPr lang="es-MX" sz="1400" b="1" dirty="0">
                <a:solidFill>
                  <a:prstClr val="black">
                    <a:lumMod val="65000"/>
                    <a:lumOff val="35000"/>
                  </a:prstClr>
                </a:solidFill>
                <a:latin typeface="Arial" charset="0"/>
                <a:cs typeface="Arial" charset="0"/>
              </a:rPr>
              <a:t>IES</a:t>
            </a:r>
            <a:r>
              <a:rPr lang="es-MX" sz="1400" dirty="0">
                <a:solidFill>
                  <a:prstClr val="black">
                    <a:lumMod val="65000"/>
                    <a:lumOff val="35000"/>
                  </a:prstClr>
                </a:solidFill>
                <a:latin typeface="Arial" charset="0"/>
                <a:cs typeface="Arial" charset="0"/>
              </a:rPr>
              <a:t> - </a:t>
            </a:r>
            <a:r>
              <a:rPr lang="es-MX" sz="1400" b="1" dirty="0">
                <a:solidFill>
                  <a:prstClr val="black">
                    <a:lumMod val="65000"/>
                    <a:lumOff val="35000"/>
                  </a:prstClr>
                </a:solidFill>
                <a:latin typeface="Arial" charset="0"/>
                <a:cs typeface="Arial" charset="0"/>
              </a:rPr>
              <a:t>CACEI</a:t>
            </a:r>
          </a:p>
        </p:txBody>
      </p:sp>
      <p:sp>
        <p:nvSpPr>
          <p:cNvPr id="50" name="49 CuadroTexto"/>
          <p:cNvSpPr txBox="1"/>
          <p:nvPr/>
        </p:nvSpPr>
        <p:spPr>
          <a:xfrm>
            <a:off x="7300913" y="4646613"/>
            <a:ext cx="1906587" cy="584200"/>
          </a:xfrm>
          <a:prstGeom prst="rect">
            <a:avLst/>
          </a:prstGeom>
          <a:noFill/>
        </p:spPr>
        <p:txBody>
          <a:bodyPr>
            <a:spAutoFit/>
          </a:bodyPr>
          <a:lstStyle/>
          <a:p>
            <a:pPr algn="ctr" defTabSz="457200" fontAlgn="base">
              <a:spcBef>
                <a:spcPct val="0"/>
              </a:spcBef>
              <a:spcAft>
                <a:spcPct val="0"/>
              </a:spcAft>
              <a:defRPr/>
            </a:pPr>
            <a:r>
              <a:rPr lang="es-MX" sz="1700" b="1" dirty="0">
                <a:solidFill>
                  <a:srgbClr val="FF0000"/>
                </a:solidFill>
                <a:latin typeface="Arial" charset="0"/>
                <a:cs typeface="Arial" charset="0"/>
              </a:rPr>
              <a:t>Autoevaluación</a:t>
            </a:r>
            <a:endParaRPr lang="es-MX" sz="1700" dirty="0">
              <a:solidFill>
                <a:srgbClr val="FF0000"/>
              </a:solidFill>
              <a:latin typeface="Arial" charset="0"/>
              <a:cs typeface="Arial" charset="0"/>
            </a:endParaRPr>
          </a:p>
          <a:p>
            <a:pPr algn="ctr" defTabSz="457200" fontAlgn="base">
              <a:spcBef>
                <a:spcPct val="0"/>
              </a:spcBef>
              <a:spcAft>
                <a:spcPct val="0"/>
              </a:spcAft>
              <a:defRPr/>
            </a:pPr>
            <a:r>
              <a:rPr lang="es-MX" sz="1400" b="1" dirty="0">
                <a:solidFill>
                  <a:prstClr val="black">
                    <a:lumMod val="65000"/>
                    <a:lumOff val="35000"/>
                  </a:prstClr>
                </a:solidFill>
                <a:latin typeface="Arial" charset="0"/>
                <a:cs typeface="Arial" charset="0"/>
              </a:rPr>
              <a:t>IES</a:t>
            </a:r>
          </a:p>
        </p:txBody>
      </p:sp>
      <p:sp>
        <p:nvSpPr>
          <p:cNvPr id="51" name="50 CuadroTexto"/>
          <p:cNvSpPr txBox="1"/>
          <p:nvPr/>
        </p:nvSpPr>
        <p:spPr>
          <a:xfrm>
            <a:off x="6110288" y="5780088"/>
            <a:ext cx="2498725" cy="584200"/>
          </a:xfrm>
          <a:prstGeom prst="rect">
            <a:avLst/>
          </a:prstGeom>
          <a:noFill/>
        </p:spPr>
        <p:txBody>
          <a:bodyPr>
            <a:spAutoFit/>
          </a:bodyPr>
          <a:lstStyle/>
          <a:p>
            <a:pPr algn="ctr" defTabSz="457200" fontAlgn="base">
              <a:spcBef>
                <a:spcPct val="0"/>
              </a:spcBef>
              <a:spcAft>
                <a:spcPct val="0"/>
              </a:spcAft>
              <a:defRPr/>
            </a:pPr>
            <a:r>
              <a:rPr lang="es-MX" sz="1700" b="1" dirty="0">
                <a:solidFill>
                  <a:srgbClr val="0070C0"/>
                </a:solidFill>
                <a:latin typeface="Arial" charset="0"/>
                <a:cs typeface="Arial" charset="0"/>
              </a:rPr>
              <a:t>Evaluación</a:t>
            </a:r>
            <a:endParaRPr lang="es-MX" sz="1700" dirty="0">
              <a:solidFill>
                <a:srgbClr val="0070C0"/>
              </a:solidFill>
              <a:latin typeface="Arial" charset="0"/>
              <a:cs typeface="Arial" charset="0"/>
            </a:endParaRPr>
          </a:p>
          <a:p>
            <a:pPr algn="ctr" defTabSz="457200" fontAlgn="base">
              <a:spcBef>
                <a:spcPct val="0"/>
              </a:spcBef>
              <a:spcAft>
                <a:spcPct val="0"/>
              </a:spcAft>
              <a:defRPr/>
            </a:pPr>
            <a:r>
              <a:rPr lang="es-MX" sz="1400" b="1" dirty="0">
                <a:solidFill>
                  <a:prstClr val="black">
                    <a:lumMod val="65000"/>
                    <a:lumOff val="35000"/>
                  </a:prstClr>
                </a:solidFill>
                <a:latin typeface="Arial" charset="0"/>
                <a:cs typeface="Arial" charset="0"/>
              </a:rPr>
              <a:t>Comité de evaluación</a:t>
            </a:r>
          </a:p>
        </p:txBody>
      </p:sp>
      <p:sp>
        <p:nvSpPr>
          <p:cNvPr id="52" name="51 CuadroTexto"/>
          <p:cNvSpPr txBox="1"/>
          <p:nvPr/>
        </p:nvSpPr>
        <p:spPr>
          <a:xfrm>
            <a:off x="3160713" y="5519738"/>
            <a:ext cx="2082800" cy="830262"/>
          </a:xfrm>
          <a:prstGeom prst="rect">
            <a:avLst/>
          </a:prstGeom>
          <a:noFill/>
        </p:spPr>
        <p:txBody>
          <a:bodyPr>
            <a:spAutoFit/>
          </a:bodyPr>
          <a:lstStyle/>
          <a:p>
            <a:pPr algn="ctr" defTabSz="457200" fontAlgn="base">
              <a:spcBef>
                <a:spcPct val="0"/>
              </a:spcBef>
              <a:spcAft>
                <a:spcPct val="0"/>
              </a:spcAft>
              <a:defRPr/>
            </a:pPr>
            <a:r>
              <a:rPr lang="es-MX" sz="1700" b="1" dirty="0">
                <a:solidFill>
                  <a:srgbClr val="002611"/>
                </a:solidFill>
                <a:latin typeface="Arial" charset="0"/>
                <a:cs typeface="Arial" charset="0"/>
              </a:rPr>
              <a:t>Evaluación </a:t>
            </a:r>
            <a:r>
              <a:rPr lang="es-MX" sz="1700" b="1" dirty="0" smtClean="0">
                <a:solidFill>
                  <a:srgbClr val="002611"/>
                </a:solidFill>
                <a:latin typeface="Arial" charset="0"/>
                <a:cs typeface="Arial" charset="0"/>
              </a:rPr>
              <a:t>del </a:t>
            </a:r>
            <a:r>
              <a:rPr lang="es-MX" sz="1700" b="1" dirty="0">
                <a:solidFill>
                  <a:srgbClr val="002611"/>
                </a:solidFill>
                <a:latin typeface="Arial" charset="0"/>
                <a:cs typeface="Arial" charset="0"/>
              </a:rPr>
              <a:t>informe</a:t>
            </a:r>
            <a:endParaRPr lang="es-MX" sz="1700" dirty="0">
              <a:solidFill>
                <a:srgbClr val="002611"/>
              </a:solidFill>
              <a:latin typeface="Arial" charset="0"/>
              <a:cs typeface="Arial" charset="0"/>
            </a:endParaRPr>
          </a:p>
          <a:p>
            <a:pPr algn="ctr" defTabSz="457200" fontAlgn="base">
              <a:spcBef>
                <a:spcPct val="0"/>
              </a:spcBef>
              <a:spcAft>
                <a:spcPct val="0"/>
              </a:spcAft>
              <a:defRPr/>
            </a:pPr>
            <a:r>
              <a:rPr lang="es-MX" sz="1400" b="1" dirty="0">
                <a:solidFill>
                  <a:prstClr val="black">
                    <a:lumMod val="65000"/>
                    <a:lumOff val="35000"/>
                  </a:prstClr>
                </a:solidFill>
                <a:latin typeface="Arial" charset="0"/>
                <a:cs typeface="Arial" charset="0"/>
              </a:rPr>
              <a:t>Comisión Técnica</a:t>
            </a:r>
          </a:p>
        </p:txBody>
      </p:sp>
      <p:sp>
        <p:nvSpPr>
          <p:cNvPr id="53" name="52 CuadroTexto"/>
          <p:cNvSpPr txBox="1"/>
          <p:nvPr/>
        </p:nvSpPr>
        <p:spPr>
          <a:xfrm>
            <a:off x="2360613" y="4033838"/>
            <a:ext cx="2163762" cy="862012"/>
          </a:xfrm>
          <a:prstGeom prst="rect">
            <a:avLst/>
          </a:prstGeom>
          <a:noFill/>
        </p:spPr>
        <p:txBody>
          <a:bodyPr>
            <a:spAutoFit/>
          </a:bodyPr>
          <a:lstStyle/>
          <a:p>
            <a:pPr algn="ctr" defTabSz="457200" fontAlgn="base">
              <a:spcBef>
                <a:spcPct val="0"/>
              </a:spcBef>
              <a:spcAft>
                <a:spcPct val="0"/>
              </a:spcAft>
              <a:defRPr/>
            </a:pPr>
            <a:r>
              <a:rPr lang="es-MX" sz="1700" b="1" dirty="0">
                <a:solidFill>
                  <a:srgbClr val="990099"/>
                </a:solidFill>
                <a:latin typeface="Arial" charset="0"/>
                <a:cs typeface="Arial" charset="0"/>
              </a:rPr>
              <a:t>Emisión </a:t>
            </a:r>
            <a:r>
              <a:rPr lang="es-MX" sz="1700" b="1" dirty="0" smtClean="0">
                <a:solidFill>
                  <a:srgbClr val="990099"/>
                </a:solidFill>
                <a:latin typeface="Arial" charset="0"/>
                <a:cs typeface="Arial" charset="0"/>
              </a:rPr>
              <a:t>del </a:t>
            </a:r>
            <a:r>
              <a:rPr lang="es-MX" sz="1700" b="1" dirty="0">
                <a:solidFill>
                  <a:srgbClr val="990099"/>
                </a:solidFill>
                <a:latin typeface="Arial" charset="0"/>
                <a:cs typeface="Arial" charset="0"/>
              </a:rPr>
              <a:t>dictamen</a:t>
            </a:r>
            <a:endParaRPr lang="es-MX" sz="1700" dirty="0">
              <a:solidFill>
                <a:srgbClr val="990099"/>
              </a:solidFill>
              <a:latin typeface="Arial" charset="0"/>
              <a:cs typeface="Arial" charset="0"/>
            </a:endParaRPr>
          </a:p>
          <a:p>
            <a:pPr algn="ctr" defTabSz="457200" fontAlgn="base">
              <a:spcBef>
                <a:spcPct val="0"/>
              </a:spcBef>
              <a:spcAft>
                <a:spcPct val="0"/>
              </a:spcAft>
              <a:defRPr/>
            </a:pPr>
            <a:r>
              <a:rPr lang="es-MX" sz="1400" b="1" dirty="0">
                <a:solidFill>
                  <a:prstClr val="black">
                    <a:lumMod val="65000"/>
                    <a:lumOff val="35000"/>
                  </a:prstClr>
                </a:solidFill>
                <a:latin typeface="Arial" charset="0"/>
                <a:cs typeface="Arial" charset="0"/>
              </a:rPr>
              <a:t>Comité de Acreditación</a:t>
            </a:r>
          </a:p>
        </p:txBody>
      </p:sp>
      <p:sp>
        <p:nvSpPr>
          <p:cNvPr id="54" name="53 CuadroTexto"/>
          <p:cNvSpPr txBox="1"/>
          <p:nvPr/>
        </p:nvSpPr>
        <p:spPr>
          <a:xfrm>
            <a:off x="3160713" y="2363788"/>
            <a:ext cx="1922462" cy="862012"/>
          </a:xfrm>
          <a:prstGeom prst="rect">
            <a:avLst/>
          </a:prstGeom>
          <a:noFill/>
        </p:spPr>
        <p:txBody>
          <a:bodyPr>
            <a:spAutoFit/>
          </a:bodyPr>
          <a:lstStyle/>
          <a:p>
            <a:pPr algn="ctr" defTabSz="457200" fontAlgn="base">
              <a:spcBef>
                <a:spcPct val="0"/>
              </a:spcBef>
              <a:spcAft>
                <a:spcPct val="0"/>
              </a:spcAft>
              <a:defRPr/>
            </a:pPr>
            <a:r>
              <a:rPr lang="es-MX" sz="1700" b="1" dirty="0">
                <a:solidFill>
                  <a:srgbClr val="00B0F0"/>
                </a:solidFill>
                <a:latin typeface="Arial" charset="0"/>
                <a:cs typeface="Arial" charset="0"/>
              </a:rPr>
              <a:t>Solicitud de </a:t>
            </a:r>
            <a:r>
              <a:rPr lang="es-MX" sz="1700" b="1" dirty="0" smtClean="0">
                <a:solidFill>
                  <a:srgbClr val="00B0F0"/>
                </a:solidFill>
                <a:latin typeface="Arial" charset="0"/>
                <a:cs typeface="Arial" charset="0"/>
              </a:rPr>
              <a:t>réplica</a:t>
            </a:r>
            <a:endParaRPr lang="es-MX" sz="1700" dirty="0">
              <a:solidFill>
                <a:srgbClr val="00B0F0"/>
              </a:solidFill>
              <a:latin typeface="Arial" charset="0"/>
              <a:cs typeface="Arial" charset="0"/>
            </a:endParaRPr>
          </a:p>
          <a:p>
            <a:pPr algn="ctr" defTabSz="457200" fontAlgn="base">
              <a:spcBef>
                <a:spcPct val="0"/>
              </a:spcBef>
              <a:spcAft>
                <a:spcPct val="0"/>
              </a:spcAft>
              <a:defRPr/>
            </a:pPr>
            <a:r>
              <a:rPr lang="es-MX" sz="1400" b="1" dirty="0">
                <a:solidFill>
                  <a:prstClr val="black">
                    <a:lumMod val="65000"/>
                    <a:lumOff val="35000"/>
                  </a:prstClr>
                </a:solidFill>
                <a:latin typeface="Arial" charset="0"/>
                <a:cs typeface="Arial" charset="0"/>
              </a:rPr>
              <a:t>IES</a:t>
            </a:r>
          </a:p>
        </p:txBody>
      </p:sp>
      <p:sp>
        <p:nvSpPr>
          <p:cNvPr id="28" name="27 Elipse"/>
          <p:cNvSpPr/>
          <p:nvPr/>
        </p:nvSpPr>
        <p:spPr>
          <a:xfrm>
            <a:off x="5364088" y="3197522"/>
            <a:ext cx="1701745" cy="1671638"/>
          </a:xfrm>
          <a:prstGeom prst="ellipse">
            <a:avLst/>
          </a:prstGeom>
          <a:blipFill>
            <a:blip r:embed="rId6"/>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s-MX" sz="1400" b="1" dirty="0">
                <a:solidFill>
                  <a:srgbClr val="002060"/>
                </a:solidFill>
              </a:rPr>
              <a:t>Sistema Informático para </a:t>
            </a:r>
            <a:r>
              <a:rPr lang="es-MX" sz="1400" b="1" dirty="0" smtClean="0">
                <a:solidFill>
                  <a:srgbClr val="002060"/>
                </a:solidFill>
              </a:rPr>
              <a:t>la Gestión de la </a:t>
            </a:r>
            <a:r>
              <a:rPr lang="es-MX" sz="1400" b="1" dirty="0">
                <a:solidFill>
                  <a:srgbClr val="002060"/>
                </a:solidFill>
              </a:rPr>
              <a:t>Acreditación del </a:t>
            </a:r>
            <a:r>
              <a:rPr lang="es-MX" sz="1400" b="1" dirty="0" smtClean="0">
                <a:solidFill>
                  <a:srgbClr val="002060"/>
                </a:solidFill>
              </a:rPr>
              <a:t>CACEI</a:t>
            </a:r>
          </a:p>
          <a:p>
            <a:pPr algn="ctr" defTabSz="457200" fontAlgn="base">
              <a:spcBef>
                <a:spcPct val="0"/>
              </a:spcBef>
              <a:spcAft>
                <a:spcPct val="0"/>
              </a:spcAft>
              <a:defRPr/>
            </a:pPr>
            <a:r>
              <a:rPr lang="es-MX" sz="1400" b="1" dirty="0" smtClean="0">
                <a:solidFill>
                  <a:srgbClr val="002060"/>
                </a:solidFill>
              </a:rPr>
              <a:t>(</a:t>
            </a:r>
            <a:r>
              <a:rPr lang="es-MX" sz="1400" b="1" dirty="0" err="1" smtClean="0">
                <a:solidFill>
                  <a:srgbClr val="002060"/>
                </a:solidFill>
              </a:rPr>
              <a:t>SiGA</a:t>
            </a:r>
            <a:r>
              <a:rPr lang="es-MX" sz="1400" b="1" dirty="0" smtClean="0">
                <a:solidFill>
                  <a:srgbClr val="002060"/>
                </a:solidFill>
              </a:rPr>
              <a:t>)</a:t>
            </a:r>
            <a:endParaRPr lang="es-MX" sz="1400" b="1" dirty="0">
              <a:solidFill>
                <a:srgbClr val="002060"/>
              </a:solidFill>
            </a:endParaRPr>
          </a:p>
        </p:txBody>
      </p:sp>
      <p:sp>
        <p:nvSpPr>
          <p:cNvPr id="27" name="26 Rectángulo"/>
          <p:cNvSpPr/>
          <p:nvPr/>
        </p:nvSpPr>
        <p:spPr>
          <a:xfrm>
            <a:off x="2424437" y="58056"/>
            <a:ext cx="6712257" cy="1066688"/>
          </a:xfrm>
          <a:prstGeom prst="rect">
            <a:avLst/>
          </a:prstGeom>
          <a:gradFill>
            <a:gsLst>
              <a:gs pos="0">
                <a:srgbClr val="990033">
                  <a:alpha val="59000"/>
                </a:srgbClr>
              </a:gs>
              <a:gs pos="65000">
                <a:srgbClr val="990033">
                  <a:alpha val="63000"/>
                </a:srgbClr>
              </a:gs>
              <a:gs pos="100000">
                <a:schemeClr val="bg1"/>
              </a:gs>
            </a:gsLst>
            <a:lin ang="10800000" scaled="1"/>
          </a:gradFill>
          <a:ln>
            <a:noFill/>
          </a:ln>
          <a:effectLst>
            <a:outerShdw blurRad="40000" dist="23000" dir="5400000" rotWithShape="0">
              <a:schemeClr val="bg1">
                <a:alpha val="35000"/>
              </a:schemeClr>
            </a:outerShdw>
          </a:effectLst>
          <a:scene3d>
            <a:camera prst="orthographicFront"/>
            <a:lightRig rig="threePt" dir="t"/>
          </a:scene3d>
          <a:sp3d extrusionH="37465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a:solidFill>
                <a:prstClr val="white"/>
              </a:solidFill>
            </a:endParaRPr>
          </a:p>
        </p:txBody>
      </p:sp>
      <p:sp>
        <p:nvSpPr>
          <p:cNvPr id="15385" name="7 CuadroTexto"/>
          <p:cNvSpPr txBox="1">
            <a:spLocks noChangeArrowheads="1"/>
          </p:cNvSpPr>
          <p:nvPr/>
        </p:nvSpPr>
        <p:spPr bwMode="auto">
          <a:xfrm>
            <a:off x="3700463" y="304800"/>
            <a:ext cx="5192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fontAlgn="base">
              <a:spcBef>
                <a:spcPct val="0"/>
              </a:spcBef>
              <a:spcAft>
                <a:spcPct val="0"/>
              </a:spcAft>
              <a:buFontTx/>
              <a:buNone/>
            </a:pPr>
            <a:r>
              <a:rPr lang="es-MX" altLang="es-MX" b="1" smtClean="0">
                <a:solidFill>
                  <a:prstClr val="white"/>
                </a:solidFill>
                <a:latin typeface="Arial" panose="020B0604020202020204" pitchFamily="34" charset="0"/>
                <a:cs typeface="Arial" panose="020B0604020202020204" pitchFamily="34" charset="0"/>
              </a:rPr>
              <a:t>Proceso</a:t>
            </a:r>
          </a:p>
        </p:txBody>
      </p:sp>
      <p:sp>
        <p:nvSpPr>
          <p:cNvPr id="29" name="AutoShape 69">
            <a:hlinkClick r:id="rId7" action="ppaction://hlinksldjump"/>
          </p:cNvPr>
          <p:cNvSpPr>
            <a:spLocks noChangeArrowheads="1"/>
          </p:cNvSpPr>
          <p:nvPr/>
        </p:nvSpPr>
        <p:spPr bwMode="auto">
          <a:xfrm>
            <a:off x="-57500" y="2079145"/>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2200" b="1" dirty="0" smtClean="0">
                <a:solidFill>
                  <a:srgbClr val="1F497D">
                    <a:lumMod val="40000"/>
                    <a:lumOff val="60000"/>
                  </a:srgbClr>
                </a:solidFill>
                <a:latin typeface="Century Gothic" pitchFamily="34" charset="0"/>
                <a:cs typeface="Arial" charset="0"/>
              </a:rPr>
              <a:t>¿Quiénes </a:t>
            </a:r>
            <a:r>
              <a:rPr lang="es-ES" sz="2200" b="1" dirty="0">
                <a:solidFill>
                  <a:srgbClr val="1F497D">
                    <a:lumMod val="40000"/>
                    <a:lumOff val="60000"/>
                  </a:srgbClr>
                </a:solidFill>
                <a:latin typeface="Century Gothic" pitchFamily="34" charset="0"/>
                <a:cs typeface="Arial" charset="0"/>
              </a:rPr>
              <a:t>somos?</a:t>
            </a:r>
          </a:p>
        </p:txBody>
      </p:sp>
      <p:sp>
        <p:nvSpPr>
          <p:cNvPr id="30" name="AutoShape 69">
            <a:hlinkClick r:id="rId8" action="ppaction://hlinksldjump"/>
          </p:cNvPr>
          <p:cNvSpPr>
            <a:spLocks noChangeArrowheads="1"/>
          </p:cNvSpPr>
          <p:nvPr/>
        </p:nvSpPr>
        <p:spPr bwMode="auto">
          <a:xfrm>
            <a:off x="-60270" y="2913170"/>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2200" b="1" dirty="0">
                <a:solidFill>
                  <a:srgbClr val="1F497D">
                    <a:lumMod val="40000"/>
                    <a:lumOff val="60000"/>
                  </a:srgbClr>
                </a:solidFill>
                <a:latin typeface="Century Gothic" pitchFamily="34" charset="0"/>
                <a:cs typeface="Arial" charset="0"/>
              </a:rPr>
              <a:t>Visión y Misión</a:t>
            </a:r>
          </a:p>
        </p:txBody>
      </p:sp>
      <p:sp>
        <p:nvSpPr>
          <p:cNvPr id="31" name="AutoShape 69">
            <a:hlinkClick r:id="rId9" action="ppaction://hlinksldjump"/>
          </p:cNvPr>
          <p:cNvSpPr>
            <a:spLocks noChangeArrowheads="1"/>
          </p:cNvSpPr>
          <p:nvPr/>
        </p:nvSpPr>
        <p:spPr bwMode="auto">
          <a:xfrm>
            <a:off x="-60270" y="3794295"/>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1700" b="1" dirty="0">
                <a:solidFill>
                  <a:srgbClr val="1F497D">
                    <a:lumMod val="40000"/>
                    <a:lumOff val="60000"/>
                  </a:srgbClr>
                </a:solidFill>
                <a:latin typeface="Century Gothic" pitchFamily="34" charset="0"/>
                <a:cs typeface="Arial" charset="0"/>
              </a:rPr>
              <a:t>Órganos de gobierno</a:t>
            </a:r>
          </a:p>
        </p:txBody>
      </p:sp>
      <p:sp>
        <p:nvSpPr>
          <p:cNvPr id="32" name="AutoShape 69">
            <a:hlinkClick r:id="rId10" action="ppaction://hlinksldjump"/>
          </p:cNvPr>
          <p:cNvSpPr>
            <a:spLocks noChangeArrowheads="1"/>
          </p:cNvSpPr>
          <p:nvPr/>
        </p:nvSpPr>
        <p:spPr bwMode="auto">
          <a:xfrm>
            <a:off x="-60270" y="5556545"/>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2200" b="1" dirty="0">
                <a:solidFill>
                  <a:srgbClr val="1F497D">
                    <a:lumMod val="40000"/>
                    <a:lumOff val="60000"/>
                  </a:srgbClr>
                </a:solidFill>
                <a:latin typeface="Century Gothic" pitchFamily="34" charset="0"/>
                <a:cs typeface="Arial" charset="0"/>
              </a:rPr>
              <a:t>Convenios</a:t>
            </a:r>
          </a:p>
        </p:txBody>
      </p:sp>
    </p:spTree>
    <p:extLst>
      <p:ext uri="{BB962C8B-B14F-4D97-AF65-F5344CB8AC3E}">
        <p14:creationId xmlns:p14="http://schemas.microsoft.com/office/powerpoint/2010/main" val="1069242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 name="31 Rectángulo"/>
          <p:cNvSpPr/>
          <p:nvPr/>
        </p:nvSpPr>
        <p:spPr>
          <a:xfrm>
            <a:off x="2424437" y="58056"/>
            <a:ext cx="6712257" cy="1066688"/>
          </a:xfrm>
          <a:prstGeom prst="rect">
            <a:avLst/>
          </a:prstGeom>
          <a:gradFill>
            <a:gsLst>
              <a:gs pos="0">
                <a:srgbClr val="990033">
                  <a:alpha val="59000"/>
                </a:srgbClr>
              </a:gs>
              <a:gs pos="65000">
                <a:srgbClr val="990033">
                  <a:alpha val="63000"/>
                </a:srgbClr>
              </a:gs>
              <a:gs pos="100000">
                <a:schemeClr val="bg1"/>
              </a:gs>
            </a:gsLst>
            <a:lin ang="10800000" scaled="1"/>
          </a:gradFill>
          <a:ln>
            <a:noFill/>
          </a:ln>
          <a:effectLst>
            <a:outerShdw blurRad="40000" dist="23000" dir="5400000" rotWithShape="0">
              <a:schemeClr val="bg1">
                <a:alpha val="35000"/>
              </a:schemeClr>
            </a:outerShdw>
          </a:effectLst>
          <a:scene3d>
            <a:camera prst="orthographicFront"/>
            <a:lightRig rig="threePt" dir="t"/>
          </a:scene3d>
          <a:sp3d extrusionH="37465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a:solidFill>
                <a:prstClr val="white"/>
              </a:solidFill>
            </a:endParaRPr>
          </a:p>
        </p:txBody>
      </p:sp>
      <p:sp>
        <p:nvSpPr>
          <p:cNvPr id="16389" name="AutoShape 2" descr="data:image/jpeg;base64,/9j/4AAQSkZJRgABAQAAAQABAAD/2wCEAAkGBxMQDxQQEA8SFQ8VFhIQFhASFA8UEBUQFRIWFxYWFRUYHCggGh0lHRUUITEhJTUrLy4uFx8zODMsNyguLisBCgoKDg0OGxAQGywlHyQvKzQtLS8tLCwsLCw0LC8sNyw0LC80NCwuLCwsLy8sKzQ0LSssNywsLDAsLTcrNDQsLP/AABEIAOUA2wMBIgACEQEDEQH/xAAaAAEBAAMBAQAAAAAAAAAAAAAAAwECBAUH/8QAOhAAAgECAwQIBAUCBwEAAAAAAAECAxESITEEIkFRBTJhcXKBkbETM6HRFFKCwfBC8SNikrLC0uEG/8QAFwEBAQEBAAAAAAAAAAAAAAAAAAECA//EAB0RAQEBAQACAwEAAAAAAAAAAAABEQIxQRIhIgP/2gAMAwEAAhEDEQA/APuIAAAAAAAAAAAAAAAAB43/ANTQxbNOWOSUYt4FbDJtxti7gPZAAAAAAAAAAAAAAAAAAAAAAAAAAAAAAAAAAAhtdCNWDpTzjJZq7TaTX/hcjP5kfDP3iBYAAAAAAAAAAAAAAAAAAAAAAAAAAAAAAAAAACMvmR8M/eJYjL5kfDP3iBYAAAAAAAAAAAAAAAAAAAABpVvZ4bYuGK9vOxy7HWqSnJSwOMd28VJXnxWb4HYyGw0XCmoy62svE3d/UDoBOlVUuxrWL1RQAAAABOpWUctZcIrN/wA7QKGGyNpy1eFclZy9XkjK2aPFX8V5e4B7VD88b8k036I8XaenXGq5KlejCXwZTvJTxSlBNxjhzSclq09cufvpW0POr9G0pV41HTTnZyvwcouNpNaNrmS76dP53iX9R2LaocZpd7t7lU76Ak9nj+Wz5rJ/QrmsCGGUdJYlylr5SX7m0Kybs8pcn+3MCoAAAAADSrUUVd+nFvklxMpu17Z8mBxw2iopwU1DfvuxvijZXu3o+Xmdx5+x06iniqQWJ6zxp2XBRVtD0AAAAAAAAAJ1KSlnpJaSWqNYVWnhnk+DXVfdyfYWNZQTVmrrkBsDj2iv8CMpzf8AhRTk5POUYpXd+a+vecuydJraJfDUalN4VUtNWlKF7brT7rrVXWSuTWpzbNjvc3LKGnGf7R5spSpqOnm+LfazaMbKy0MlZAAAIy+ZHwz94liMvmR8M/eIFgAANalNSVmsjYAc7k4au8PzcY+Lmu0umZPO23bI7Mk2pOMpKEYRV5Y28kuzjd5Kzd7aFktuR6JKpVzwxV5cuC8T4HJse3fiE8CcMMsE8VsalZOy4aNO+lmjtp01FWS/vzYLLLla06VnibvLny7EuCKgBAAAAAAAAAAAAABy9IU1ODpNXVRODX+Vrefo/Y5Ni6J+DLHGrUqTtgvVcHuXu0sMVa7Sd827K9zuobzc+e6vCvu7/QuTGp3ZMidKqpdjWsXqihOrSUs9JLSS1X85GkarTtPJ8Guq/s+wrK4AAEZfMj4Z+8SxGXzI+GfvECwAAAEalbPDFXly4LxPgBvVqKKu/Ti3yS4nFt2wfiI2nKULNSjgaxxkuLbTT45O6zzuddOlZ4m7y58uxLgigWWy7HD0XsioYqeKUpN/EdSdsU7pRu7JK6SSskskjvI7SssS1jvW5rivQrF3V1pqC227WQAEAAAAAAAAAAAJbTJqLtq91d7yRUjX60F239EwKQikklosvJGwAA1nFNWauuRsAOfOHOUPWUfuvr3loSTV07rmjYhKk07w14xfVf2faBcjL5kfDP3ibUqql2NaxeqNZfMj4Z+8QLGGzWpUUVd+mrb5JE/huec8lwh/259wGMbn1co/n4vw/crTgoqyX9+02MgAAAI7LknH8rcfLVfRosRjlUfbGL802n/xAsAAAAAAAAAAAAAEZ/Mj3Tf1j9yxGp8yHdNez/YCwAAAE51ox1ku7j6AUBH4zfVg++W6vR5/QYJvWduyKz9WBmtTTzbs1pLijiltlpxWTdpLEupqs2+Gh2LZ46tXfOTcn9SWFyTqLrXTj4Y6Lzz9QKUILrYlKX5srdy5IuR+FCSUktc7q6fqjHw5Lqzv2SV/qs/cC4I/FkutB98Wn9NTMK8XpLPk8n6PMCoAAEZfMj4Ze8SxF/MXZGX1a+zAsAAAAAAAAAAANJ1Yx1kl5mnxm+rCT7Xur65/QCx5vS3SVOg4fEk73clGMKk5YErSlhgm7LEs+1czswzeslHwq79X9jz+kOh3OaqU6rhUwyptyiqicW7rJ6NPNWy1umS76b/nOd/Xh209shOKlTeNNJpw3k09M1kb4pvSKj3u79ET6LoqnRhCN7RWHN3d1rfzudRYz1m/XhH4F+tKT7Fux9F+9zeFNR0SXcbgIAACO0u6UVrLLy4v09yqVsuBGlvScuC3F/yfr7FwIUd1uH6l4X9nf1RchtOVp/l18L1+/kXAGs4J6pPvNgBH8PbqylHud16O6G+uEZd14v63LACD2lLr3j4ll/qWRxdG9K0q9SXw5t7scN4zipQTe9BySxK71V+HNHftMIyhKM+o4yUvC1meT0Z0I4OM6tVzcIOELJQaUrNuTj1pZJXyWWhLuunM4+N3z6e2CHw5LSd+ySXujPxWutB98d5empXNYE4VovSSvy0foUAA5q22xi2mpWVsUkt2N9Lv0OkAzno7XCbtGV3rpJJrmm1mu4222LdKaj1nGSXfZnBsVTfpqNTGpQbkt20LJWtZbvK32A9KFKK0SXubgAAABBbs7f0yzXZLivPXyZc0q08St6PinwZrRqXyeUlk1+67GBUAACVebUcus91d7/lypBb078I5fqevoreoFacMKSWiyNgAMNEtmdk4cY5fp4fT2LEK27JS4dR9z0+vuBcAAACdWphV+OiXFvkBpW3pKHDrS7k8l5v2ZclQp2WfWebfb9ioAAAazpqWqT7zKVtDIA8vpOqpJx31Ui04RteNR5NZaNXyPTjpnqZAA1jBLRLyNgAAAAAACVWnfOOUlo+DXJ9hUATpVcXZJaxeq/nMoTq0k872ktJLVfddhP4+H5mS/P8A0+fLzArVqYU3y4c3wRihDDFJ66t9r1PN2bpanXqRhHElZ1YuUZRjUisk4N6rO/o9GesiS611zeblAAVkNakMSaejVjYAS2ed1n1luvvX8v5lTzNv6QhQqRTU5SqJv4dOLlLc1lZcLNL0R0UNujVgpUd5SV1LNRSfO/tqTWrzZNz6dFWooq77kuLfJGlKm74pdbguEV9+0zTpWeJu8ufJckuBUrIAAAAAAAAAAAAAAAAAAAAAGlZJxal1bO99MNszchXzahz3n4V93YDyujehPhuM3WqNxTUISw4YRlbVW3nZJXeeXaz1sU1wjLudn6MqZJJjXXd6u1H8RzhNfpv/ALbj8TH/ADf6J/YsCso/iOUZv9LX+6wxzekUvE7v0X3LADyukeiXVamq0oVEpRUoqOHC7Ozi9c0nnyOvoyhGnRhCF7RVs3eV+N3xd7nSRhuza4S3l4v6l7P1JkavfVnx9LgArIAAAAAAAAAAAAAAAAAAAAAENmzvP82nhWn7vzNtoTawrjk3yXEolbQDIAAAAAAABLaYtq660d5dtuHmroqANYSTSa0eZsSoxcbq2V7p9j4etyoAAAAAAAAAAAAAAAAAAACVeuoK8nldLJNu70yRU4+kVHcxylFYutHLOz1fADoo1lNXV7aZqS+jKHF0bNtTWJygpNRk3duNlx453zO0AAAAAAAAAAABKtXjC2J2xNRXbJvIqePt+PGpOne1SmoPFG1sa4c2+PcB7AMIyAAAAAAAAAAAAAAAAAMNAAEZAAAAAAAAAAAAAYAAyAAAAAAAAAAP/9k=">
            <a:hlinkClick r:id="rId3"/>
          </p:cNvPr>
          <p:cNvSpPr>
            <a:spLocks noChangeAspect="1" noChangeArrowheads="1"/>
          </p:cNvSpPr>
          <p:nvPr/>
        </p:nvSpPr>
        <p:spPr bwMode="auto">
          <a:xfrm>
            <a:off x="57150" y="-1309688"/>
            <a:ext cx="26098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endParaRPr lang="es-MX" altLang="es-MX" sz="1800" smtClean="0">
              <a:solidFill>
                <a:prstClr val="black"/>
              </a:solidFill>
              <a:latin typeface="Arial" panose="020B0604020202020204" pitchFamily="34" charset="0"/>
              <a:cs typeface="Arial" panose="020B0604020202020204" pitchFamily="34" charset="0"/>
            </a:endParaRPr>
          </a:p>
        </p:txBody>
      </p:sp>
      <p:sp>
        <p:nvSpPr>
          <p:cNvPr id="16390" name="AutoShape 4" descr="data:image/jpeg;base64,/9j/4AAQSkZJRgABAQAAAQABAAD/2wCEAAkGBxMQDxQQEA8SFQ8VFhIQFhASFA8UEBUQFRIWFxYWFRUYHCggGh0lHRUUITEhJTUrLy4uFx8zODMsNyguLisBCgoKDg0OGxAQGywlHyQvKzQtLS8tLCwsLCw0LC8sNyw0LC80NCwuLCwsLy8sKzQ0LSssNywsLDAsLTcrNDQsLP/AABEIAOUA2wMBIgACEQEDEQH/xAAaAAEBAAMBAQAAAAAAAAAAAAAAAwECBAUH/8QAOhAAAgECAwQIBAUCBwEAAAAAAAECAxESITEEIkFRBTJhcXKBkbETM6HRFFKCwfBC8SNikrLC0uEG/8QAFwEBAQEBAAAAAAAAAAAAAAAAAAECA//EAB0RAQEBAQACAwEAAAAAAAAAAAABEQIxQRIhIgP/2gAMAwEAAhEDEQA/APuIAAAAAAAAAAAAAAAAB43/ANTQxbNOWOSUYt4FbDJtxti7gPZAAAAAAAAAAAAAAAAAAAAAAAAAAAAAAAAAAAhtdCNWDpTzjJZq7TaTX/hcjP5kfDP3iBYAAAAAAAAAAAAAAAAAAAAAAAAAAAAAAAAAACMvmR8M/eJYjL5kfDP3iBYAAAAAAAAAAAAAAAAAAAABpVvZ4bYuGK9vOxy7HWqSnJSwOMd28VJXnxWb4HYyGw0XCmoy62svE3d/UDoBOlVUuxrWL1RQAAAABOpWUctZcIrN/wA7QKGGyNpy1eFclZy9XkjK2aPFX8V5e4B7VD88b8k036I8XaenXGq5KlejCXwZTvJTxSlBNxjhzSclq09cufvpW0POr9G0pV41HTTnZyvwcouNpNaNrmS76dP53iX9R2LaocZpd7t7lU76Ak9nj+Wz5rJ/QrmsCGGUdJYlylr5SX7m0Kybs8pcn+3MCoAAAAADSrUUVd+nFvklxMpu17Z8mBxw2iopwU1DfvuxvijZXu3o+Xmdx5+x06iniqQWJ6zxp2XBRVtD0AAAAAAAAAJ1KSlnpJaSWqNYVWnhnk+DXVfdyfYWNZQTVmrrkBsDj2iv8CMpzf8AhRTk5POUYpXd+a+vecuydJraJfDUalN4VUtNWlKF7brT7rrVXWSuTWpzbNjvc3LKGnGf7R5spSpqOnm+LfazaMbKy0MlZAAAIy+ZHwz94liMvmR8M/eIFgAANalNSVmsjYAc7k4au8PzcY+Lmu0umZPO23bI7Mk2pOMpKEYRV5Y28kuzjd5Kzd7aFktuR6JKpVzwxV5cuC8T4HJse3fiE8CcMMsE8VsalZOy4aNO+lmjtp01FWS/vzYLLLla06VnibvLny7EuCKgBAAAAAAAAAAAAABy9IU1ODpNXVRODX+Vrefo/Y5Ni6J+DLHGrUqTtgvVcHuXu0sMVa7Sd827K9zuobzc+e6vCvu7/QuTGp3ZMidKqpdjWsXqihOrSUs9JLSS1X85GkarTtPJ8Guq/s+wrK4AAEZfMj4Z+8SxGXzI+GfvECwAAAEalbPDFXly4LxPgBvVqKKu/Ti3yS4nFt2wfiI2nKULNSjgaxxkuLbTT45O6zzuddOlZ4m7y58uxLgigWWy7HD0XsioYqeKUpN/EdSdsU7pRu7JK6SSskskjvI7SssS1jvW5rivQrF3V1pqC227WQAEAAAAAAAAAAAJbTJqLtq91d7yRUjX60F239EwKQikklosvJGwAA1nFNWauuRsAOfOHOUPWUfuvr3loSTV07rmjYhKk07w14xfVf2faBcjL5kfDP3ibUqql2NaxeqNZfMj4Z+8QLGGzWpUUVd+mrb5JE/huec8lwh/259wGMbn1co/n4vw/crTgoqyX9+02MgAAAI7LknH8rcfLVfRosRjlUfbGL802n/xAsAAAAAAAAAAAAAEZ/Mj3Tf1j9yxGp8yHdNez/YCwAAAE51ox1ku7j6AUBH4zfVg++W6vR5/QYJvWduyKz9WBmtTTzbs1pLijiltlpxWTdpLEupqs2+Gh2LZ46tXfOTcn9SWFyTqLrXTj4Y6Lzz9QKUILrYlKX5srdy5IuR+FCSUktc7q6fqjHw5Lqzv2SV/qs/cC4I/FkutB98Wn9NTMK8XpLPk8n6PMCoAAEZfMj4Ze8SxF/MXZGX1a+zAsAAAAAAAAAAANJ1Yx1kl5mnxm+rCT7Xur65/QCx5vS3SVOg4fEk73clGMKk5YErSlhgm7LEs+1czswzeslHwq79X9jz+kOh3OaqU6rhUwyptyiqicW7rJ6NPNWy1umS76b/nOd/Xh209shOKlTeNNJpw3k09M1kb4pvSKj3u79ET6LoqnRhCN7RWHN3d1rfzudRYz1m/XhH4F+tKT7Fux9F+9zeFNR0SXcbgIAACO0u6UVrLLy4v09yqVsuBGlvScuC3F/yfr7FwIUd1uH6l4X9nf1RchtOVp/l18L1+/kXAGs4J6pPvNgBH8PbqylHud16O6G+uEZd14v63LACD2lLr3j4ll/qWRxdG9K0q9SXw5t7scN4zipQTe9BySxK71V+HNHftMIyhKM+o4yUvC1meT0Z0I4OM6tVzcIOELJQaUrNuTj1pZJXyWWhLuunM4+N3z6e2CHw5LSd+ySXujPxWutB98d5empXNYE4VovSSvy0foUAA5q22xi2mpWVsUkt2N9Lv0OkAzno7XCbtGV3rpJJrmm1mu4222LdKaj1nGSXfZnBsVTfpqNTGpQbkt20LJWtZbvK32A9KFKK0SXubgAAABBbs7f0yzXZLivPXyZc0q08St6PinwZrRqXyeUlk1+67GBUAACVebUcus91d7/lypBb078I5fqevoreoFacMKSWiyNgAMNEtmdk4cY5fp4fT2LEK27JS4dR9z0+vuBcAAACdWphV+OiXFvkBpW3pKHDrS7k8l5v2ZclQp2WfWebfb9ioAAAazpqWqT7zKVtDIA8vpOqpJx31Ui04RteNR5NZaNXyPTjpnqZAA1jBLRLyNgAAAAAACVWnfOOUlo+DXJ9hUATpVcXZJaxeq/nMoTq0k872ktJLVfddhP4+H5mS/P8A0+fLzArVqYU3y4c3wRihDDFJ66t9r1PN2bpanXqRhHElZ1YuUZRjUisk4N6rO/o9GesiS611zeblAAVkNakMSaejVjYAS2ed1n1luvvX8v5lTzNv6QhQqRTU5SqJv4dOLlLc1lZcLNL0R0UNujVgpUd5SV1LNRSfO/tqTWrzZNz6dFWooq77kuLfJGlKm74pdbguEV9+0zTpWeJu8ufJckuBUrIAAAAAAAAAAAAAAAAAAAAAGlZJxal1bO99MNszchXzahz3n4V93YDyujehPhuM3WqNxTUISw4YRlbVW3nZJXeeXaz1sU1wjLudn6MqZJJjXXd6u1H8RzhNfpv/ALbj8TH/ADf6J/YsCso/iOUZv9LX+6wxzekUvE7v0X3LADyukeiXVamq0oVEpRUoqOHC7Ozi9c0nnyOvoyhGnRhCF7RVs3eV+N3xd7nSRhuza4S3l4v6l7P1JkavfVnx9LgArIAAAAAAAAAAAAAAAAAAAAAENmzvP82nhWn7vzNtoTawrjk3yXEolbQDIAAAAAAABLaYtq660d5dtuHmroqANYSTSa0eZsSoxcbq2V7p9j4etyoAAAAAAAAAAAAAAAAAAACVeuoK8nldLJNu70yRU4+kVHcxylFYutHLOz1fADoo1lNXV7aZqS+jKHF0bNtTWJygpNRk3duNlx453zO0AAAAAAAAAAABKtXjC2J2xNRXbJvIqePt+PGpOne1SmoPFG1sa4c2+PcB7AMIyAAAAAAAAAAAAAAAAAMNAAEZAAAAAAAAAAAAAYAAyAAAAAAAAAAP/9k=">
            <a:hlinkClick r:id="rId3"/>
          </p:cNvPr>
          <p:cNvSpPr>
            <a:spLocks noChangeAspect="1" noChangeArrowheads="1"/>
          </p:cNvSpPr>
          <p:nvPr/>
        </p:nvSpPr>
        <p:spPr bwMode="auto">
          <a:xfrm>
            <a:off x="57150" y="-1309688"/>
            <a:ext cx="26098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endParaRPr lang="es-MX" altLang="es-MX" sz="1800" smtClean="0">
              <a:solidFill>
                <a:prstClr val="black"/>
              </a:solidFill>
              <a:latin typeface="Arial" panose="020B0604020202020204" pitchFamily="34" charset="0"/>
              <a:cs typeface="Arial" panose="020B0604020202020204" pitchFamily="34" charset="0"/>
            </a:endParaRPr>
          </a:p>
        </p:txBody>
      </p:sp>
      <p:sp>
        <p:nvSpPr>
          <p:cNvPr id="16391" name="AutoShape 6" descr="data:image/jpeg;base64,/9j/4AAQSkZJRgABAQAAAQABAAD/2wCEAAkGBxMQDxQQEA8SFQ8VFhIQFhASFA8UEBUQFRIWFxYWFRUYHCggGh0lHRUUITEhJTUrLy4uFx8zODMsNyguLisBCgoKDg0OGxAQGywlHyQvKzQtLS8tLCwsLCw0LC8sNyw0LC80NCwuLCwsLy8sKzQ0LSssNywsLDAsLTcrNDQsLP/AABEIAOUA2wMBIgACEQEDEQH/xAAaAAEBAAMBAQAAAAAAAAAAAAAAAwECBAUH/8QAOhAAAgECAwQIBAUCBwEAAAAAAAECAxESITEEIkFRBTJhcXKBkbETM6HRFFKCwfBC8SNikrLC0uEG/8QAFwEBAQEBAAAAAAAAAAAAAAAAAAECA//EAB0RAQEBAQACAwEAAAAAAAAAAAABEQIxQRIhIgP/2gAMAwEAAhEDEQA/APuIAAAAAAAAAAAAAAAAB43/ANTQxbNOWOSUYt4FbDJtxti7gPZAAAAAAAAAAAAAAAAAAAAAAAAAAAAAAAAAAAhtdCNWDpTzjJZq7TaTX/hcjP5kfDP3iBYAAAAAAAAAAAAAAAAAAAAAAAAAAAAAAAAAACMvmR8M/eJYjL5kfDP3iBYAAAAAAAAAAAAAAAAAAAABpVvZ4bYuGK9vOxy7HWqSnJSwOMd28VJXnxWb4HYyGw0XCmoy62svE3d/UDoBOlVUuxrWL1RQAAAABOpWUctZcIrN/wA7QKGGyNpy1eFclZy9XkjK2aPFX8V5e4B7VD88b8k036I8XaenXGq5KlejCXwZTvJTxSlBNxjhzSclq09cufvpW0POr9G0pV41HTTnZyvwcouNpNaNrmS76dP53iX9R2LaocZpd7t7lU76Ak9nj+Wz5rJ/QrmsCGGUdJYlylr5SX7m0Kybs8pcn+3MCoAAAAADSrUUVd+nFvklxMpu17Z8mBxw2iopwU1DfvuxvijZXu3o+Xmdx5+x06iniqQWJ6zxp2XBRVtD0AAAAAAAAAJ1KSlnpJaSWqNYVWnhnk+DXVfdyfYWNZQTVmrrkBsDj2iv8CMpzf8AhRTk5POUYpXd+a+vecuydJraJfDUalN4VUtNWlKF7brT7rrVXWSuTWpzbNjvc3LKGnGf7R5spSpqOnm+LfazaMbKy0MlZAAAIy+ZHwz94liMvmR8M/eIFgAANalNSVmsjYAc7k4au8PzcY+Lmu0umZPO23bI7Mk2pOMpKEYRV5Y28kuzjd5Kzd7aFktuR6JKpVzwxV5cuC8T4HJse3fiE8CcMMsE8VsalZOy4aNO+lmjtp01FWS/vzYLLLla06VnibvLny7EuCKgBAAAAAAAAAAAAABy9IU1ODpNXVRODX+Vrefo/Y5Ni6J+DLHGrUqTtgvVcHuXu0sMVa7Sd827K9zuobzc+e6vCvu7/QuTGp3ZMidKqpdjWsXqihOrSUs9JLSS1X85GkarTtPJ8Guq/s+wrK4AAEZfMj4Z+8SxGXzI+GfvECwAAAEalbPDFXly4LxPgBvVqKKu/Ti3yS4nFt2wfiI2nKULNSjgaxxkuLbTT45O6zzuddOlZ4m7y58uxLgigWWy7HD0XsioYqeKUpN/EdSdsU7pRu7JK6SSskskjvI7SssS1jvW5rivQrF3V1pqC227WQAEAAAAAAAAAAAJbTJqLtq91d7yRUjX60F239EwKQikklosvJGwAA1nFNWauuRsAOfOHOUPWUfuvr3loSTV07rmjYhKk07w14xfVf2faBcjL5kfDP3ibUqql2NaxeqNZfMj4Z+8QLGGzWpUUVd+mrb5JE/huec8lwh/259wGMbn1co/n4vw/crTgoqyX9+02MgAAAI7LknH8rcfLVfRosRjlUfbGL802n/xAsAAAAAAAAAAAAAEZ/Mj3Tf1j9yxGp8yHdNez/YCwAAAE51ox1ku7j6AUBH4zfVg++W6vR5/QYJvWduyKz9WBmtTTzbs1pLijiltlpxWTdpLEupqs2+Gh2LZ46tXfOTcn9SWFyTqLrXTj4Y6Lzz9QKUILrYlKX5srdy5IuR+FCSUktc7q6fqjHw5Lqzv2SV/qs/cC4I/FkutB98Wn9NTMK8XpLPk8n6PMCoAAEZfMj4Ze8SxF/MXZGX1a+zAsAAAAAAAAAAANJ1Yx1kl5mnxm+rCT7Xur65/QCx5vS3SVOg4fEk73clGMKk5YErSlhgm7LEs+1czswzeslHwq79X9jz+kOh3OaqU6rhUwyptyiqicW7rJ6NPNWy1umS76b/nOd/Xh209shOKlTeNNJpw3k09M1kb4pvSKj3u79ET6LoqnRhCN7RWHN3d1rfzudRYz1m/XhH4F+tKT7Fux9F+9zeFNR0SXcbgIAACO0u6UVrLLy4v09yqVsuBGlvScuC3F/yfr7FwIUd1uH6l4X9nf1RchtOVp/l18L1+/kXAGs4J6pPvNgBH8PbqylHud16O6G+uEZd14v63LACD2lLr3j4ll/qWRxdG9K0q9SXw5t7scN4zipQTe9BySxK71V+HNHftMIyhKM+o4yUvC1meT0Z0I4OM6tVzcIOELJQaUrNuTj1pZJXyWWhLuunM4+N3z6e2CHw5LSd+ySXujPxWutB98d5empXNYE4VovSSvy0foUAA5q22xi2mpWVsUkt2N9Lv0OkAzno7XCbtGV3rpJJrmm1mu4222LdKaj1nGSXfZnBsVTfpqNTGpQbkt20LJWtZbvK32A9KFKK0SXubgAAABBbs7f0yzXZLivPXyZc0q08St6PinwZrRqXyeUlk1+67GBUAACVebUcus91d7/lypBb078I5fqevoreoFacMKSWiyNgAMNEtmdk4cY5fp4fT2LEK27JS4dR9z0+vuBcAAACdWphV+OiXFvkBpW3pKHDrS7k8l5v2ZclQp2WfWebfb9ioAAAazpqWqT7zKVtDIA8vpOqpJx31Ui04RteNR5NZaNXyPTjpnqZAA1jBLRLyNgAAAAAACVWnfOOUlo+DXJ9hUATpVcXZJaxeq/nMoTq0k872ktJLVfddhP4+H5mS/P8A0+fLzArVqYU3y4c3wRihDDFJ66t9r1PN2bpanXqRhHElZ1YuUZRjUisk4N6rO/o9GesiS611zeblAAVkNakMSaejVjYAS2ed1n1luvvX8v5lTzNv6QhQqRTU5SqJv4dOLlLc1lZcLNL0R0UNujVgpUd5SV1LNRSfO/tqTWrzZNz6dFWooq77kuLfJGlKm74pdbguEV9+0zTpWeJu8ufJckuBUrIAAAAAAAAAAAAAAAAAAAAAGlZJxal1bO99MNszchXzahz3n4V93YDyujehPhuM3WqNxTUISw4YRlbVW3nZJXeeXaz1sU1wjLudn6MqZJJjXXd6u1H8RzhNfpv/ALbj8TH/ADf6J/YsCso/iOUZv9LX+6wxzekUvE7v0X3LADyukeiXVamq0oVEpRUoqOHC7Ozi9c0nnyOvoyhGnRhCF7RVs3eV+N3xd7nSRhuza4S3l4v6l7P1JkavfVnx9LgArIAAAAAAAAAAAAAAAAAAAAAENmzvP82nhWn7vzNtoTawrjk3yXEolbQDIAAAAAAABLaYtq660d5dtuHmroqANYSTSa0eZsSoxcbq2V7p9j4etyoAAAAAAAAAAAAAAAAAAACVeuoK8nldLJNu70yRU4+kVHcxylFYutHLOz1fADoo1lNXV7aZqS+jKHF0bNtTWJygpNRk3duNlx453zO0AAAAAAAAAAABKtXjC2J2xNRXbJvIqePt+PGpOne1SmoPFG1sa4c2+PcB7AMIyAAAAAAAAAAAAAAAAAMNAAEZAAAAAAAAAAAAAYAAyAAAAAAAAAAP/9k=">
            <a:hlinkClick r:id="rId3"/>
          </p:cNvPr>
          <p:cNvSpPr>
            <a:spLocks noChangeAspect="1" noChangeArrowheads="1"/>
          </p:cNvSpPr>
          <p:nvPr/>
        </p:nvSpPr>
        <p:spPr bwMode="auto">
          <a:xfrm>
            <a:off x="57150" y="-1309688"/>
            <a:ext cx="26098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endParaRPr lang="es-MX" altLang="es-MX" sz="1800" smtClean="0">
              <a:solidFill>
                <a:prstClr val="black"/>
              </a:solidFill>
              <a:latin typeface="Arial" panose="020B0604020202020204" pitchFamily="34" charset="0"/>
              <a:cs typeface="Arial" panose="020B0604020202020204" pitchFamily="34" charset="0"/>
            </a:endParaRPr>
          </a:p>
        </p:txBody>
      </p:sp>
      <p:sp>
        <p:nvSpPr>
          <p:cNvPr id="30" name="29 Flecha a la derecha con bandas"/>
          <p:cNvSpPr/>
          <p:nvPr/>
        </p:nvSpPr>
        <p:spPr>
          <a:xfrm>
            <a:off x="363538" y="1096963"/>
            <a:ext cx="1655762" cy="1036637"/>
          </a:xfrm>
          <a:prstGeom prst="striped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white"/>
              </a:solidFill>
            </a:endParaRPr>
          </a:p>
        </p:txBody>
      </p:sp>
      <p:sp>
        <p:nvSpPr>
          <p:cNvPr id="16393" name="28 CuadroTexto"/>
          <p:cNvSpPr txBox="1">
            <a:spLocks noChangeArrowheads="1"/>
          </p:cNvSpPr>
          <p:nvPr/>
        </p:nvSpPr>
        <p:spPr bwMode="auto">
          <a:xfrm>
            <a:off x="463550" y="1446213"/>
            <a:ext cx="1246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fontAlgn="base">
              <a:spcBef>
                <a:spcPct val="0"/>
              </a:spcBef>
              <a:spcAft>
                <a:spcPct val="0"/>
              </a:spcAft>
              <a:buFontTx/>
              <a:buNone/>
            </a:pPr>
            <a:r>
              <a:rPr lang="es-MX" altLang="es-MX" sz="1800" b="1" smtClean="0">
                <a:solidFill>
                  <a:prstClr val="white"/>
                </a:solidFill>
                <a:latin typeface="Arial" panose="020B0604020202020204" pitchFamily="34" charset="0"/>
                <a:cs typeface="Arial" panose="020B0604020202020204" pitchFamily="34" charset="0"/>
              </a:rPr>
              <a:t>Solicitud</a:t>
            </a:r>
          </a:p>
        </p:txBody>
      </p:sp>
      <p:sp>
        <p:nvSpPr>
          <p:cNvPr id="31" name="30 Flecha a la derecha con bandas"/>
          <p:cNvSpPr/>
          <p:nvPr/>
        </p:nvSpPr>
        <p:spPr>
          <a:xfrm>
            <a:off x="363538" y="2133600"/>
            <a:ext cx="1655762" cy="1035050"/>
          </a:xfrm>
          <a:prstGeom prst="striped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white"/>
              </a:solidFill>
            </a:endParaRPr>
          </a:p>
        </p:txBody>
      </p:sp>
      <p:sp>
        <p:nvSpPr>
          <p:cNvPr id="10248" name="31 CuadroTexto"/>
          <p:cNvSpPr txBox="1">
            <a:spLocks noChangeArrowheads="1"/>
          </p:cNvSpPr>
          <p:nvPr/>
        </p:nvSpPr>
        <p:spPr bwMode="auto">
          <a:xfrm>
            <a:off x="284163" y="2468563"/>
            <a:ext cx="1735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fontAlgn="base">
              <a:spcBef>
                <a:spcPct val="0"/>
              </a:spcBef>
              <a:spcAft>
                <a:spcPct val="0"/>
              </a:spcAft>
              <a:buFontTx/>
              <a:buNone/>
            </a:pPr>
            <a:r>
              <a:rPr lang="es-MX" altLang="es-MX" sz="1600" b="1" smtClean="0">
                <a:solidFill>
                  <a:prstClr val="white"/>
                </a:solidFill>
                <a:latin typeface="Arial" panose="020B0604020202020204" pitchFamily="34" charset="0"/>
                <a:cs typeface="Arial" panose="020B0604020202020204" pitchFamily="34" charset="0"/>
              </a:rPr>
              <a:t>Autoevaluación</a:t>
            </a:r>
          </a:p>
        </p:txBody>
      </p:sp>
      <p:sp>
        <p:nvSpPr>
          <p:cNvPr id="33" name="32 Flecha a la derecha con bandas"/>
          <p:cNvSpPr/>
          <p:nvPr/>
        </p:nvSpPr>
        <p:spPr>
          <a:xfrm>
            <a:off x="363538" y="3175000"/>
            <a:ext cx="1552575" cy="814388"/>
          </a:xfrm>
          <a:prstGeom prst="striped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white"/>
              </a:solidFill>
            </a:endParaRPr>
          </a:p>
        </p:txBody>
      </p:sp>
      <p:sp>
        <p:nvSpPr>
          <p:cNvPr id="10250" name="33 CuadroTexto"/>
          <p:cNvSpPr txBox="1">
            <a:spLocks noChangeArrowheads="1"/>
          </p:cNvSpPr>
          <p:nvPr/>
        </p:nvSpPr>
        <p:spPr bwMode="auto">
          <a:xfrm>
            <a:off x="463550" y="3394075"/>
            <a:ext cx="1417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fontAlgn="base">
              <a:spcBef>
                <a:spcPct val="0"/>
              </a:spcBef>
              <a:spcAft>
                <a:spcPct val="0"/>
              </a:spcAft>
              <a:buFontTx/>
              <a:buNone/>
            </a:pPr>
            <a:r>
              <a:rPr lang="es-MX" altLang="es-MX" sz="1800" b="1" smtClean="0">
                <a:solidFill>
                  <a:prstClr val="white"/>
                </a:solidFill>
                <a:latin typeface="Arial" panose="020B0604020202020204" pitchFamily="34" charset="0"/>
                <a:cs typeface="Arial" panose="020B0604020202020204" pitchFamily="34" charset="0"/>
              </a:rPr>
              <a:t>Evaluación</a:t>
            </a:r>
          </a:p>
        </p:txBody>
      </p:sp>
      <p:sp>
        <p:nvSpPr>
          <p:cNvPr id="35" name="34 Flecha a la derecha con bandas"/>
          <p:cNvSpPr/>
          <p:nvPr/>
        </p:nvSpPr>
        <p:spPr>
          <a:xfrm>
            <a:off x="381000" y="4008438"/>
            <a:ext cx="1654175" cy="1036637"/>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white"/>
              </a:solidFill>
            </a:endParaRPr>
          </a:p>
        </p:txBody>
      </p:sp>
      <p:sp>
        <p:nvSpPr>
          <p:cNvPr id="10252" name="35 CuadroTexto"/>
          <p:cNvSpPr txBox="1">
            <a:spLocks noChangeArrowheads="1"/>
          </p:cNvSpPr>
          <p:nvPr/>
        </p:nvSpPr>
        <p:spPr bwMode="auto">
          <a:xfrm>
            <a:off x="379413" y="4213225"/>
            <a:ext cx="1654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fontAlgn="base">
              <a:spcBef>
                <a:spcPct val="0"/>
              </a:spcBef>
              <a:spcAft>
                <a:spcPct val="0"/>
              </a:spcAft>
              <a:buFontTx/>
              <a:buNone/>
            </a:pPr>
            <a:r>
              <a:rPr lang="es-MX" altLang="es-MX" sz="1800" b="1" smtClean="0">
                <a:solidFill>
                  <a:prstClr val="white"/>
                </a:solidFill>
                <a:latin typeface="Arial" panose="020B0604020202020204" pitchFamily="34" charset="0"/>
                <a:cs typeface="Arial" panose="020B0604020202020204" pitchFamily="34" charset="0"/>
              </a:rPr>
              <a:t>Evaluación de informe</a:t>
            </a:r>
          </a:p>
        </p:txBody>
      </p:sp>
      <p:sp>
        <p:nvSpPr>
          <p:cNvPr id="38" name="37 Flecha a la derecha con bandas"/>
          <p:cNvSpPr/>
          <p:nvPr/>
        </p:nvSpPr>
        <p:spPr>
          <a:xfrm>
            <a:off x="366713" y="5045075"/>
            <a:ext cx="1654175" cy="1035050"/>
          </a:xfrm>
          <a:prstGeom prst="stripedRightArrow">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white"/>
              </a:solidFill>
            </a:endParaRPr>
          </a:p>
        </p:txBody>
      </p:sp>
      <p:sp>
        <p:nvSpPr>
          <p:cNvPr id="10254" name="38 CuadroTexto"/>
          <p:cNvSpPr txBox="1">
            <a:spLocks noChangeArrowheads="1"/>
          </p:cNvSpPr>
          <p:nvPr/>
        </p:nvSpPr>
        <p:spPr bwMode="auto">
          <a:xfrm>
            <a:off x="407988" y="5264150"/>
            <a:ext cx="1555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fontAlgn="base">
              <a:spcBef>
                <a:spcPct val="0"/>
              </a:spcBef>
              <a:spcAft>
                <a:spcPct val="0"/>
              </a:spcAft>
              <a:buFontTx/>
              <a:buNone/>
            </a:pPr>
            <a:r>
              <a:rPr lang="es-MX" altLang="es-MX" sz="1800" b="1" smtClean="0">
                <a:solidFill>
                  <a:prstClr val="white"/>
                </a:solidFill>
                <a:latin typeface="Arial" panose="020B0604020202020204" pitchFamily="34" charset="0"/>
                <a:cs typeface="Arial" panose="020B0604020202020204" pitchFamily="34" charset="0"/>
              </a:rPr>
              <a:t>Emisión de dictamen</a:t>
            </a:r>
          </a:p>
        </p:txBody>
      </p:sp>
      <p:sp>
        <p:nvSpPr>
          <p:cNvPr id="40" name="39 Flecha a la derecha con bandas"/>
          <p:cNvSpPr/>
          <p:nvPr/>
        </p:nvSpPr>
        <p:spPr>
          <a:xfrm>
            <a:off x="349250" y="6069013"/>
            <a:ext cx="1531938" cy="781050"/>
          </a:xfrm>
          <a:prstGeom prst="striped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white"/>
              </a:solidFill>
            </a:endParaRPr>
          </a:p>
        </p:txBody>
      </p:sp>
      <p:sp>
        <p:nvSpPr>
          <p:cNvPr id="10256" name="40 CuadroTexto"/>
          <p:cNvSpPr txBox="1">
            <a:spLocks noChangeArrowheads="1"/>
          </p:cNvSpPr>
          <p:nvPr/>
        </p:nvSpPr>
        <p:spPr bwMode="auto">
          <a:xfrm>
            <a:off x="384175" y="6257925"/>
            <a:ext cx="1246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fontAlgn="base">
              <a:spcBef>
                <a:spcPct val="0"/>
              </a:spcBef>
              <a:spcAft>
                <a:spcPct val="0"/>
              </a:spcAft>
              <a:buFontTx/>
              <a:buNone/>
            </a:pPr>
            <a:r>
              <a:rPr lang="es-MX" altLang="es-MX" sz="1800" b="1" smtClean="0">
                <a:solidFill>
                  <a:prstClr val="white"/>
                </a:solidFill>
                <a:latin typeface="Arial" panose="020B0604020202020204" pitchFamily="34" charset="0"/>
                <a:cs typeface="Arial" panose="020B0604020202020204" pitchFamily="34" charset="0"/>
              </a:rPr>
              <a:t>Replica</a:t>
            </a:r>
          </a:p>
        </p:txBody>
      </p:sp>
      <p:sp>
        <p:nvSpPr>
          <p:cNvPr id="16404" name="7 CuadroTexto"/>
          <p:cNvSpPr txBox="1">
            <a:spLocks noChangeArrowheads="1"/>
          </p:cNvSpPr>
          <p:nvPr/>
        </p:nvSpPr>
        <p:spPr bwMode="auto">
          <a:xfrm>
            <a:off x="4106863" y="14288"/>
            <a:ext cx="5037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fontAlgn="base">
              <a:spcBef>
                <a:spcPct val="0"/>
              </a:spcBef>
              <a:spcAft>
                <a:spcPct val="0"/>
              </a:spcAft>
              <a:buFontTx/>
              <a:buNone/>
            </a:pPr>
            <a:r>
              <a:rPr lang="es-MX" altLang="es-MX" b="1" dirty="0" smtClean="0">
                <a:solidFill>
                  <a:prstClr val="white"/>
                </a:solidFill>
                <a:latin typeface="Arial" panose="020B0604020202020204" pitchFamily="34" charset="0"/>
                <a:cs typeface="Arial" panose="020B0604020202020204" pitchFamily="34" charset="0"/>
              </a:rPr>
              <a:t>Procesos automatizados en el </a:t>
            </a:r>
            <a:r>
              <a:rPr lang="es-MX" altLang="es-MX" b="1" dirty="0" err="1" smtClean="0">
                <a:solidFill>
                  <a:prstClr val="white"/>
                </a:solidFill>
                <a:latin typeface="Arial" panose="020B0604020202020204" pitchFamily="34" charset="0"/>
                <a:cs typeface="Arial" panose="020B0604020202020204" pitchFamily="34" charset="0"/>
              </a:rPr>
              <a:t>SiGA</a:t>
            </a:r>
            <a:endParaRPr lang="es-MX" altLang="es-MX" b="1" dirty="0" smtClean="0">
              <a:solidFill>
                <a:prstClr val="white"/>
              </a:solidFill>
              <a:latin typeface="Arial" panose="020B0604020202020204" pitchFamily="34" charset="0"/>
              <a:cs typeface="Arial" panose="020B0604020202020204" pitchFamily="34" charset="0"/>
            </a:endParaRPr>
          </a:p>
        </p:txBody>
      </p:sp>
      <p:sp>
        <p:nvSpPr>
          <p:cNvPr id="37" name="36 Llamada con línea 2 (borde y barra de énfasis)"/>
          <p:cNvSpPr/>
          <p:nvPr/>
        </p:nvSpPr>
        <p:spPr>
          <a:xfrm>
            <a:off x="2584450" y="1203325"/>
            <a:ext cx="6161088" cy="568325"/>
          </a:xfrm>
          <a:prstGeom prst="accentBorderCallout2">
            <a:avLst>
              <a:gd name="adj1" fmla="val 14374"/>
              <a:gd name="adj2" fmla="val -2004"/>
              <a:gd name="adj3" fmla="val 14373"/>
              <a:gd name="adj4" fmla="val -5137"/>
              <a:gd name="adj5" fmla="val 76509"/>
              <a:gd name="adj6" fmla="val -9207"/>
            </a:avLst>
          </a:prstGeom>
          <a:solidFill>
            <a:schemeClr val="bg1"/>
          </a:solidFill>
          <a:ln>
            <a:solidFill>
              <a:srgbClr val="00B050"/>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black"/>
              </a:solidFill>
            </a:endParaRPr>
          </a:p>
        </p:txBody>
      </p:sp>
      <p:sp>
        <p:nvSpPr>
          <p:cNvPr id="43" name="42 CuadroTexto"/>
          <p:cNvSpPr txBox="1"/>
          <p:nvPr/>
        </p:nvSpPr>
        <p:spPr>
          <a:xfrm>
            <a:off x="2663825" y="1287463"/>
            <a:ext cx="3962400" cy="368300"/>
          </a:xfrm>
          <a:prstGeom prst="rect">
            <a:avLst/>
          </a:prstGeom>
          <a:noFill/>
        </p:spPr>
        <p:txBody>
          <a:bodyPr>
            <a:spAutoFit/>
          </a:bodyPr>
          <a:lstStyle/>
          <a:p>
            <a:pPr marL="174625" indent="-174625" defTabSz="457200" fontAlgn="base">
              <a:spcBef>
                <a:spcPct val="0"/>
              </a:spcBef>
              <a:spcAft>
                <a:spcPct val="0"/>
              </a:spcAft>
              <a:defRPr/>
            </a:pPr>
            <a:r>
              <a:rPr lang="es-MX" dirty="0">
                <a:solidFill>
                  <a:prstClr val="black"/>
                </a:solidFill>
                <a:cs typeface="Arial" charset="0"/>
              </a:rPr>
              <a:t>Generación de HOJA  CERO</a:t>
            </a:r>
          </a:p>
        </p:txBody>
      </p:sp>
      <p:sp>
        <p:nvSpPr>
          <p:cNvPr id="45" name="44 Llamada con línea 2 (borde y barra de énfasis)"/>
          <p:cNvSpPr/>
          <p:nvPr/>
        </p:nvSpPr>
        <p:spPr>
          <a:xfrm>
            <a:off x="2576513" y="1863725"/>
            <a:ext cx="6169025" cy="730250"/>
          </a:xfrm>
          <a:prstGeom prst="accentBorderCallout2">
            <a:avLst>
              <a:gd name="adj1" fmla="val 14374"/>
              <a:gd name="adj2" fmla="val -2004"/>
              <a:gd name="adj3" fmla="val 14373"/>
              <a:gd name="adj4" fmla="val -5137"/>
              <a:gd name="adj5" fmla="val 104075"/>
              <a:gd name="adj6" fmla="val -8985"/>
            </a:avLst>
          </a:prstGeom>
          <a:solidFill>
            <a:schemeClr val="bg1"/>
          </a:solidFill>
          <a:ln>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black"/>
              </a:solidFill>
            </a:endParaRPr>
          </a:p>
        </p:txBody>
      </p:sp>
      <p:sp>
        <p:nvSpPr>
          <p:cNvPr id="46" name="45 CuadroTexto"/>
          <p:cNvSpPr txBox="1"/>
          <p:nvPr/>
        </p:nvSpPr>
        <p:spPr>
          <a:xfrm>
            <a:off x="2657475" y="1917700"/>
            <a:ext cx="6088063" cy="647700"/>
          </a:xfrm>
          <a:prstGeom prst="rect">
            <a:avLst/>
          </a:prstGeom>
          <a:noFill/>
        </p:spPr>
        <p:txBody>
          <a:bodyPr>
            <a:spAutoFit/>
          </a:bodyPr>
          <a:lstStyle/>
          <a:p>
            <a:pPr defTabSz="457200" fontAlgn="base">
              <a:spcBef>
                <a:spcPct val="0"/>
              </a:spcBef>
              <a:spcAft>
                <a:spcPct val="0"/>
              </a:spcAft>
              <a:defRPr/>
            </a:pPr>
            <a:r>
              <a:rPr lang="es-MX" dirty="0">
                <a:solidFill>
                  <a:prstClr val="black"/>
                </a:solidFill>
                <a:cs typeface="Arial" charset="0"/>
              </a:rPr>
              <a:t>Captura y envío en línea de documentos y evidencias de la autoevaluación.</a:t>
            </a:r>
          </a:p>
        </p:txBody>
      </p:sp>
      <p:sp>
        <p:nvSpPr>
          <p:cNvPr id="47" name="46 Llamada con línea 2 (borde y barra de énfasis)"/>
          <p:cNvSpPr/>
          <p:nvPr/>
        </p:nvSpPr>
        <p:spPr>
          <a:xfrm>
            <a:off x="2584450" y="2698750"/>
            <a:ext cx="6161088" cy="1514475"/>
          </a:xfrm>
          <a:prstGeom prst="accentBorderCallout2">
            <a:avLst>
              <a:gd name="adj1" fmla="val 14374"/>
              <a:gd name="adj2" fmla="val -2004"/>
              <a:gd name="adj3" fmla="val 14373"/>
              <a:gd name="adj4" fmla="val -5137"/>
              <a:gd name="adj5" fmla="val 58718"/>
              <a:gd name="adj6" fmla="val -10297"/>
            </a:avLst>
          </a:prstGeom>
          <a:solidFill>
            <a:schemeClr val="bg1"/>
          </a:solidFill>
          <a:ln>
            <a:solidFill>
              <a:srgbClr val="0070C0"/>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black"/>
              </a:solidFill>
            </a:endParaRPr>
          </a:p>
        </p:txBody>
      </p:sp>
      <p:sp>
        <p:nvSpPr>
          <p:cNvPr id="48" name="47 CuadroTexto"/>
          <p:cNvSpPr txBox="1"/>
          <p:nvPr/>
        </p:nvSpPr>
        <p:spPr>
          <a:xfrm>
            <a:off x="2663825" y="2651125"/>
            <a:ext cx="5653088" cy="1570038"/>
          </a:xfrm>
          <a:prstGeom prst="rect">
            <a:avLst/>
          </a:prstGeom>
          <a:noFill/>
        </p:spPr>
        <p:txBody>
          <a:bodyPr>
            <a:spAutoFit/>
          </a:bodyPr>
          <a:lstStyle/>
          <a:p>
            <a:pPr marL="174625" indent="-174625" defTabSz="457200" fontAlgn="base">
              <a:spcBef>
                <a:spcPct val="0"/>
              </a:spcBef>
              <a:spcAft>
                <a:spcPct val="0"/>
              </a:spcAft>
              <a:buFont typeface="Arial" pitchFamily="34" charset="0"/>
              <a:buChar char="•"/>
              <a:defRPr/>
            </a:pPr>
            <a:r>
              <a:rPr lang="es-MX" sz="1600" dirty="0">
                <a:solidFill>
                  <a:prstClr val="black"/>
                </a:solidFill>
                <a:cs typeface="Arial" charset="0"/>
              </a:rPr>
              <a:t>Revisión en línea de la autoevaluación y sus evidencias.</a:t>
            </a:r>
          </a:p>
          <a:p>
            <a:pPr marL="174625" indent="-174625" defTabSz="457200" fontAlgn="base">
              <a:spcBef>
                <a:spcPct val="0"/>
              </a:spcBef>
              <a:spcAft>
                <a:spcPct val="0"/>
              </a:spcAft>
              <a:buFont typeface="Arial" pitchFamily="34" charset="0"/>
              <a:buChar char="•"/>
              <a:defRPr/>
            </a:pPr>
            <a:r>
              <a:rPr lang="es-MX" sz="1600" dirty="0">
                <a:solidFill>
                  <a:prstClr val="black"/>
                </a:solidFill>
                <a:cs typeface="Arial" charset="0"/>
              </a:rPr>
              <a:t>Elaboración de los siguientes </a:t>
            </a:r>
            <a:r>
              <a:rPr lang="es-MX" sz="1600" dirty="0" smtClean="0">
                <a:solidFill>
                  <a:prstClr val="black"/>
                </a:solidFill>
                <a:cs typeface="Arial" charset="0"/>
              </a:rPr>
              <a:t>reportes </a:t>
            </a:r>
            <a:r>
              <a:rPr lang="es-MX" sz="1600" dirty="0">
                <a:solidFill>
                  <a:prstClr val="black"/>
                </a:solidFill>
                <a:cs typeface="Arial" charset="0"/>
              </a:rPr>
              <a:t>de evaluación:</a:t>
            </a:r>
          </a:p>
          <a:p>
            <a:pPr marL="604838" indent="-430213" defTabSz="457200">
              <a:buFont typeface="+mj-lt"/>
              <a:buAutoNum type="arabicPeriod"/>
              <a:defRPr/>
            </a:pPr>
            <a:r>
              <a:rPr lang="es-MX" sz="1600" dirty="0">
                <a:solidFill>
                  <a:prstClr val="black"/>
                </a:solidFill>
                <a:cs typeface="Arial" charset="0"/>
              </a:rPr>
              <a:t>Resumen de indicadores</a:t>
            </a:r>
          </a:p>
          <a:p>
            <a:pPr marL="604838" indent="-430213" defTabSz="457200">
              <a:buFont typeface="+mj-lt"/>
              <a:buAutoNum type="arabicPeriod"/>
              <a:defRPr/>
            </a:pPr>
            <a:r>
              <a:rPr lang="es-MX" sz="1600" dirty="0">
                <a:solidFill>
                  <a:prstClr val="black"/>
                </a:solidFill>
                <a:cs typeface="Arial" charset="0"/>
              </a:rPr>
              <a:t>Matriz FODA </a:t>
            </a:r>
          </a:p>
          <a:p>
            <a:pPr marL="604838" indent="-430213" defTabSz="457200">
              <a:buFont typeface="+mj-lt"/>
              <a:buAutoNum type="arabicPeriod"/>
              <a:defRPr/>
            </a:pPr>
            <a:r>
              <a:rPr lang="es-MX" sz="1600" dirty="0">
                <a:solidFill>
                  <a:prstClr val="black"/>
                </a:solidFill>
                <a:cs typeface="Arial" charset="0"/>
              </a:rPr>
              <a:t>Reporte extenso</a:t>
            </a:r>
          </a:p>
          <a:p>
            <a:pPr marL="171450" indent="-171450" defTabSz="457200">
              <a:buFont typeface="Arial" panose="020B0604020202020204" pitchFamily="34" charset="0"/>
              <a:buChar char="•"/>
              <a:defRPr/>
            </a:pPr>
            <a:r>
              <a:rPr lang="es-MX" sz="1600" dirty="0">
                <a:solidFill>
                  <a:prstClr val="black"/>
                </a:solidFill>
                <a:cs typeface="Arial" charset="0"/>
              </a:rPr>
              <a:t>Emisión de constancias de evaluadores.</a:t>
            </a:r>
            <a:endParaRPr lang="es-MX" dirty="0">
              <a:solidFill>
                <a:prstClr val="black"/>
              </a:solidFill>
              <a:cs typeface="Arial" charset="0"/>
            </a:endParaRPr>
          </a:p>
        </p:txBody>
      </p:sp>
      <p:sp>
        <p:nvSpPr>
          <p:cNvPr id="51" name="50 Llamada con línea 2 (borde y barra de énfasis)"/>
          <p:cNvSpPr/>
          <p:nvPr/>
        </p:nvSpPr>
        <p:spPr>
          <a:xfrm>
            <a:off x="2584450" y="4308475"/>
            <a:ext cx="6161088" cy="730250"/>
          </a:xfrm>
          <a:prstGeom prst="accentBorderCallout2">
            <a:avLst>
              <a:gd name="adj1" fmla="val 14374"/>
              <a:gd name="adj2" fmla="val -2004"/>
              <a:gd name="adj3" fmla="val 14373"/>
              <a:gd name="adj4" fmla="val -5137"/>
              <a:gd name="adj5" fmla="val 30537"/>
              <a:gd name="adj6" fmla="val -8330"/>
            </a:avLst>
          </a:prstGeom>
          <a:solidFill>
            <a:schemeClr val="bg1"/>
          </a:solid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black"/>
              </a:solidFill>
            </a:endParaRPr>
          </a:p>
        </p:txBody>
      </p:sp>
      <p:sp>
        <p:nvSpPr>
          <p:cNvPr id="52" name="51 CuadroTexto"/>
          <p:cNvSpPr txBox="1"/>
          <p:nvPr/>
        </p:nvSpPr>
        <p:spPr>
          <a:xfrm>
            <a:off x="2663825" y="4364038"/>
            <a:ext cx="6081713" cy="646112"/>
          </a:xfrm>
          <a:prstGeom prst="rect">
            <a:avLst/>
          </a:prstGeom>
          <a:noFill/>
        </p:spPr>
        <p:txBody>
          <a:bodyPr>
            <a:spAutoFit/>
          </a:bodyPr>
          <a:lstStyle/>
          <a:p>
            <a:pPr defTabSz="457200" fontAlgn="base">
              <a:spcBef>
                <a:spcPct val="0"/>
              </a:spcBef>
              <a:spcAft>
                <a:spcPct val="0"/>
              </a:spcAft>
              <a:defRPr/>
            </a:pPr>
            <a:r>
              <a:rPr lang="es-MX" dirty="0">
                <a:solidFill>
                  <a:prstClr val="black"/>
                </a:solidFill>
                <a:cs typeface="Arial" charset="0"/>
              </a:rPr>
              <a:t>Elaboración del Acta de </a:t>
            </a:r>
            <a:r>
              <a:rPr lang="es-MX" dirty="0" smtClean="0">
                <a:solidFill>
                  <a:prstClr val="black"/>
                </a:solidFill>
                <a:cs typeface="Arial" charset="0"/>
              </a:rPr>
              <a:t>la Comisión </a:t>
            </a:r>
            <a:r>
              <a:rPr lang="es-MX" dirty="0">
                <a:solidFill>
                  <a:prstClr val="black"/>
                </a:solidFill>
                <a:cs typeface="Arial" charset="0"/>
              </a:rPr>
              <a:t>Técnica de Especialidad con propuesta de dictamen.</a:t>
            </a:r>
          </a:p>
        </p:txBody>
      </p:sp>
      <p:sp>
        <p:nvSpPr>
          <p:cNvPr id="53" name="52 Llamada con línea 2 (borde y barra de énfasis)"/>
          <p:cNvSpPr/>
          <p:nvPr/>
        </p:nvSpPr>
        <p:spPr>
          <a:xfrm>
            <a:off x="2576513" y="5129213"/>
            <a:ext cx="6169025" cy="1128712"/>
          </a:xfrm>
          <a:prstGeom prst="accentBorderCallout2">
            <a:avLst>
              <a:gd name="adj1" fmla="val 14374"/>
              <a:gd name="adj2" fmla="val -2004"/>
              <a:gd name="adj3" fmla="val 14373"/>
              <a:gd name="adj4" fmla="val -5137"/>
              <a:gd name="adj5" fmla="val 38384"/>
              <a:gd name="adj6" fmla="val -9423"/>
            </a:avLst>
          </a:prstGeom>
          <a:solidFill>
            <a:schemeClr val="bg1"/>
          </a:solidFill>
          <a:ln>
            <a:solidFill>
              <a:schemeClr val="accent4">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black"/>
              </a:solidFill>
            </a:endParaRPr>
          </a:p>
        </p:txBody>
      </p:sp>
      <p:sp>
        <p:nvSpPr>
          <p:cNvPr id="54" name="53 CuadroTexto"/>
          <p:cNvSpPr txBox="1"/>
          <p:nvPr/>
        </p:nvSpPr>
        <p:spPr>
          <a:xfrm>
            <a:off x="2657475" y="5111750"/>
            <a:ext cx="6088063" cy="1200150"/>
          </a:xfrm>
          <a:prstGeom prst="rect">
            <a:avLst/>
          </a:prstGeom>
          <a:noFill/>
        </p:spPr>
        <p:txBody>
          <a:bodyPr>
            <a:spAutoFit/>
          </a:bodyPr>
          <a:lstStyle/>
          <a:p>
            <a:pPr marL="174625" indent="-174625" defTabSz="457200" fontAlgn="base">
              <a:spcBef>
                <a:spcPct val="0"/>
              </a:spcBef>
              <a:spcAft>
                <a:spcPct val="0"/>
              </a:spcAft>
              <a:buFont typeface="Arial" pitchFamily="34" charset="0"/>
              <a:buChar char="•"/>
              <a:defRPr/>
            </a:pPr>
            <a:r>
              <a:rPr lang="es-MX" dirty="0">
                <a:solidFill>
                  <a:prstClr val="black"/>
                </a:solidFill>
                <a:cs typeface="Arial" charset="0"/>
              </a:rPr>
              <a:t>Elaboración del Acta del Comité Acreditador, incluido el dictamen del proceso de evaluación.</a:t>
            </a:r>
          </a:p>
          <a:p>
            <a:pPr marL="174625" indent="-174625" defTabSz="457200" fontAlgn="base">
              <a:spcBef>
                <a:spcPct val="0"/>
              </a:spcBef>
              <a:spcAft>
                <a:spcPct val="0"/>
              </a:spcAft>
              <a:buFont typeface="Arial" pitchFamily="34" charset="0"/>
              <a:buChar char="•"/>
              <a:defRPr/>
            </a:pPr>
            <a:r>
              <a:rPr lang="es-MX" dirty="0">
                <a:solidFill>
                  <a:prstClr val="black"/>
                </a:solidFill>
                <a:cs typeface="Arial" charset="0"/>
              </a:rPr>
              <a:t>Revisión de diversos informes y emisión de dictámenes y recomendaciones para la mejora </a:t>
            </a:r>
            <a:r>
              <a:rPr lang="es-MX" dirty="0" smtClean="0">
                <a:solidFill>
                  <a:prstClr val="black"/>
                </a:solidFill>
                <a:cs typeface="Arial" charset="0"/>
              </a:rPr>
              <a:t>del </a:t>
            </a:r>
            <a:r>
              <a:rPr lang="es-MX" dirty="0">
                <a:solidFill>
                  <a:prstClr val="black"/>
                </a:solidFill>
                <a:cs typeface="Arial" charset="0"/>
              </a:rPr>
              <a:t>Programa de Estudio.</a:t>
            </a:r>
          </a:p>
        </p:txBody>
      </p:sp>
      <p:sp>
        <p:nvSpPr>
          <p:cNvPr id="55" name="54 Llamada con línea 2 (borde y barra de énfasis)"/>
          <p:cNvSpPr/>
          <p:nvPr/>
        </p:nvSpPr>
        <p:spPr>
          <a:xfrm>
            <a:off x="2584450" y="6354763"/>
            <a:ext cx="6161088" cy="461962"/>
          </a:xfrm>
          <a:prstGeom prst="accentBorderCallout2">
            <a:avLst>
              <a:gd name="adj1" fmla="val 14374"/>
              <a:gd name="adj2" fmla="val -2004"/>
              <a:gd name="adj3" fmla="val 14373"/>
              <a:gd name="adj4" fmla="val -5137"/>
              <a:gd name="adj5" fmla="val 21744"/>
              <a:gd name="adj6" fmla="val -10081"/>
            </a:avLst>
          </a:prstGeom>
          <a:solidFill>
            <a:schemeClr val="bg1"/>
          </a:solidFill>
          <a:ln>
            <a:solidFill>
              <a:srgbClr val="0070C0"/>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dirty="0">
              <a:solidFill>
                <a:prstClr val="black"/>
              </a:solidFill>
            </a:endParaRPr>
          </a:p>
        </p:txBody>
      </p:sp>
      <p:sp>
        <p:nvSpPr>
          <p:cNvPr id="56" name="55 CuadroTexto"/>
          <p:cNvSpPr txBox="1"/>
          <p:nvPr/>
        </p:nvSpPr>
        <p:spPr>
          <a:xfrm>
            <a:off x="2663825" y="6410325"/>
            <a:ext cx="6081713" cy="369888"/>
          </a:xfrm>
          <a:prstGeom prst="rect">
            <a:avLst/>
          </a:prstGeom>
          <a:noFill/>
        </p:spPr>
        <p:txBody>
          <a:bodyPr>
            <a:spAutoFit/>
          </a:bodyPr>
          <a:lstStyle/>
          <a:p>
            <a:pPr defTabSz="457200" fontAlgn="base">
              <a:spcBef>
                <a:spcPct val="0"/>
              </a:spcBef>
              <a:spcAft>
                <a:spcPct val="0"/>
              </a:spcAft>
              <a:defRPr/>
            </a:pPr>
            <a:r>
              <a:rPr lang="es-MX" dirty="0">
                <a:solidFill>
                  <a:prstClr val="black"/>
                </a:solidFill>
                <a:cs typeface="Arial" charset="0"/>
              </a:rPr>
              <a:t>Revisión </a:t>
            </a:r>
            <a:r>
              <a:rPr lang="es-MX" dirty="0" smtClean="0">
                <a:solidFill>
                  <a:prstClr val="black"/>
                </a:solidFill>
                <a:cs typeface="Arial" charset="0"/>
              </a:rPr>
              <a:t>del </a:t>
            </a:r>
            <a:r>
              <a:rPr lang="es-MX" dirty="0">
                <a:solidFill>
                  <a:prstClr val="black"/>
                </a:solidFill>
                <a:cs typeface="Arial" charset="0"/>
              </a:rPr>
              <a:t>Protocolo de Réplica y emisión de dictamen</a:t>
            </a:r>
          </a:p>
        </p:txBody>
      </p:sp>
      <p:pic>
        <p:nvPicPr>
          <p:cNvPr id="16417" name="Picture 2" descr="https://www.murciaeduca.es/iesmontemiravete/sitio/upload/img/comunicacion_mundo_raton_tecnolog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3025" y="41275"/>
            <a:ext cx="15303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646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2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50" grpId="0"/>
      <p:bldP spid="10252" grpId="0"/>
      <p:bldP spid="10254" grpId="0"/>
      <p:bldP spid="10256" grpId="0"/>
      <p:bldP spid="45" grpId="0" animBg="1"/>
      <p:bldP spid="46" grpId="0"/>
      <p:bldP spid="47" grpId="0" animBg="1"/>
      <p:bldP spid="48" grpId="0"/>
      <p:bldP spid="51" grpId="0" animBg="1"/>
      <p:bldP spid="52" grpId="0"/>
      <p:bldP spid="53" grpId="0" animBg="1"/>
      <p:bldP spid="54" grpId="0"/>
      <p:bldP spid="55" grpId="0" animBg="1"/>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 name="31 Rectángulo"/>
          <p:cNvSpPr/>
          <p:nvPr/>
        </p:nvSpPr>
        <p:spPr>
          <a:xfrm>
            <a:off x="2424437" y="58056"/>
            <a:ext cx="6712257" cy="1066688"/>
          </a:xfrm>
          <a:prstGeom prst="rect">
            <a:avLst/>
          </a:prstGeom>
          <a:gradFill>
            <a:gsLst>
              <a:gs pos="0">
                <a:srgbClr val="990033">
                  <a:alpha val="59000"/>
                </a:srgbClr>
              </a:gs>
              <a:gs pos="65000">
                <a:srgbClr val="990033">
                  <a:alpha val="63000"/>
                </a:srgbClr>
              </a:gs>
              <a:gs pos="100000">
                <a:schemeClr val="bg1"/>
              </a:gs>
            </a:gsLst>
            <a:lin ang="10800000" scaled="1"/>
          </a:gradFill>
          <a:ln>
            <a:noFill/>
          </a:ln>
          <a:effectLst>
            <a:outerShdw blurRad="40000" dist="23000" dir="5400000" rotWithShape="0">
              <a:schemeClr val="bg1">
                <a:alpha val="35000"/>
              </a:schemeClr>
            </a:outerShdw>
          </a:effectLst>
          <a:scene3d>
            <a:camera prst="orthographicFront"/>
            <a:lightRig rig="threePt" dir="t"/>
          </a:scene3d>
          <a:sp3d extrusionH="37465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s-MX">
              <a:solidFill>
                <a:prstClr val="white"/>
              </a:solidFill>
            </a:endParaRPr>
          </a:p>
        </p:txBody>
      </p:sp>
      <p:sp>
        <p:nvSpPr>
          <p:cNvPr id="17413" name="AutoShape 2" descr="data:image/jpeg;base64,/9j/4AAQSkZJRgABAQAAAQABAAD/2wCEAAkGBxMQDxQQEA8SFQ8VFhIQFhASFA8UEBUQFRIWFxYWFRUYHCggGh0lHRUUITEhJTUrLy4uFx8zODMsNyguLisBCgoKDg0OGxAQGywlHyQvKzQtLS8tLCwsLCw0LC8sNyw0LC80NCwuLCwsLy8sKzQ0LSssNywsLDAsLTcrNDQsLP/AABEIAOUA2wMBIgACEQEDEQH/xAAaAAEBAAMBAQAAAAAAAAAAAAAAAwECBAUH/8QAOhAAAgECAwQIBAUCBwEAAAAAAAECAxESITEEIkFRBTJhcXKBkbETM6HRFFKCwfBC8SNikrLC0uEG/8QAFwEBAQEBAAAAAAAAAAAAAAAAAAECA//EAB0RAQEBAQACAwEAAAAAAAAAAAABEQIxQRIhIgP/2gAMAwEAAhEDEQA/APuIAAAAAAAAAAAAAAAAB43/ANTQxbNOWOSUYt4FbDJtxti7gPZAAAAAAAAAAAAAAAAAAAAAAAAAAAAAAAAAAAhtdCNWDpTzjJZq7TaTX/hcjP5kfDP3iBYAAAAAAAAAAAAAAAAAAAAAAAAAAAAAAAAAACMvmR8M/eJYjL5kfDP3iBYAAAAAAAAAAAAAAAAAAAABpVvZ4bYuGK9vOxy7HWqSnJSwOMd28VJXnxWb4HYyGw0XCmoy62svE3d/UDoBOlVUuxrWL1RQAAAABOpWUctZcIrN/wA7QKGGyNpy1eFclZy9XkjK2aPFX8V5e4B7VD88b8k036I8XaenXGq5KlejCXwZTvJTxSlBNxjhzSclq09cufvpW0POr9G0pV41HTTnZyvwcouNpNaNrmS76dP53iX9R2LaocZpd7t7lU76Ak9nj+Wz5rJ/QrmsCGGUdJYlylr5SX7m0Kybs8pcn+3MCoAAAAADSrUUVd+nFvklxMpu17Z8mBxw2iopwU1DfvuxvijZXu3o+Xmdx5+x06iniqQWJ6zxp2XBRVtD0AAAAAAAAAJ1KSlnpJaSWqNYVWnhnk+DXVfdyfYWNZQTVmrrkBsDj2iv8CMpzf8AhRTk5POUYpXd+a+vecuydJraJfDUalN4VUtNWlKF7brT7rrVXWSuTWpzbNjvc3LKGnGf7R5spSpqOnm+LfazaMbKy0MlZAAAIy+ZHwz94liMvmR8M/eIFgAANalNSVmsjYAc7k4au8PzcY+Lmu0umZPO23bI7Mk2pOMpKEYRV5Y28kuzjd5Kzd7aFktuR6JKpVzwxV5cuC8T4HJse3fiE8CcMMsE8VsalZOy4aNO+lmjtp01FWS/vzYLLLla06VnibvLny7EuCKgBAAAAAAAAAAAAABy9IU1ODpNXVRODX+Vrefo/Y5Ni6J+DLHGrUqTtgvVcHuXu0sMVa7Sd827K9zuobzc+e6vCvu7/QuTGp3ZMidKqpdjWsXqihOrSUs9JLSS1X85GkarTtPJ8Guq/s+wrK4AAEZfMj4Z+8SxGXzI+GfvECwAAAEalbPDFXly4LxPgBvVqKKu/Ti3yS4nFt2wfiI2nKULNSjgaxxkuLbTT45O6zzuddOlZ4m7y58uxLgigWWy7HD0XsioYqeKUpN/EdSdsU7pRu7JK6SSskskjvI7SssS1jvW5rivQrF3V1pqC227WQAEAAAAAAAAAAAJbTJqLtq91d7yRUjX60F239EwKQikklosvJGwAA1nFNWauuRsAOfOHOUPWUfuvr3loSTV07rmjYhKk07w14xfVf2faBcjL5kfDP3ibUqql2NaxeqNZfMj4Z+8QLGGzWpUUVd+mrb5JE/huec8lwh/259wGMbn1co/n4vw/crTgoqyX9+02MgAAAI7LknH8rcfLVfRosRjlUfbGL802n/xAsAAAAAAAAAAAAAEZ/Mj3Tf1j9yxGp8yHdNez/YCwAAAE51ox1ku7j6AUBH4zfVg++W6vR5/QYJvWduyKz9WBmtTTzbs1pLijiltlpxWTdpLEupqs2+Gh2LZ46tXfOTcn9SWFyTqLrXTj4Y6Lzz9QKUILrYlKX5srdy5IuR+FCSUktc7q6fqjHw5Lqzv2SV/qs/cC4I/FkutB98Wn9NTMK8XpLPk8n6PMCoAAEZfMj4Ze8SxF/MXZGX1a+zAsAAAAAAAAAAANJ1Yx1kl5mnxm+rCT7Xur65/QCx5vS3SVOg4fEk73clGMKk5YErSlhgm7LEs+1czswzeslHwq79X9jz+kOh3OaqU6rhUwyptyiqicW7rJ6NPNWy1umS76b/nOd/Xh209shOKlTeNNJpw3k09M1kb4pvSKj3u79ET6LoqnRhCN7RWHN3d1rfzudRYz1m/XhH4F+tKT7Fux9F+9zeFNR0SXcbgIAACO0u6UVrLLy4v09yqVsuBGlvScuC3F/yfr7FwIUd1uH6l4X9nf1RchtOVp/l18L1+/kXAGs4J6pPvNgBH8PbqylHud16O6G+uEZd14v63LACD2lLr3j4ll/qWRxdG9K0q9SXw5t7scN4zipQTe9BySxK71V+HNHftMIyhKM+o4yUvC1meT0Z0I4OM6tVzcIOELJQaUrNuTj1pZJXyWWhLuunM4+N3z6e2CHw5LSd+ySXujPxWutB98d5empXNYE4VovSSvy0foUAA5q22xi2mpWVsUkt2N9Lv0OkAzno7XCbtGV3rpJJrmm1mu4222LdKaj1nGSXfZnBsVTfpqNTGpQbkt20LJWtZbvK32A9KFKK0SXubgAAABBbs7f0yzXZLivPXyZc0q08St6PinwZrRqXyeUlk1+67GBUAACVebUcus91d7/lypBb078I5fqevoreoFacMKSWiyNgAMNEtmdk4cY5fp4fT2LEK27JS4dR9z0+vuBcAAACdWphV+OiXFvkBpW3pKHDrS7k8l5v2ZclQp2WfWebfb9ioAAAazpqWqT7zKVtDIA8vpOqpJx31Ui04RteNR5NZaNXyPTjpnqZAA1jBLRLyNgAAAAAACVWnfOOUlo+DXJ9hUATpVcXZJaxeq/nMoTq0k872ktJLVfddhP4+H5mS/P8A0+fLzArVqYU3y4c3wRihDDFJ66t9r1PN2bpanXqRhHElZ1YuUZRjUisk4N6rO/o9GesiS611zeblAAVkNakMSaejVjYAS2ed1n1luvvX8v5lTzNv6QhQqRTU5SqJv4dOLlLc1lZcLNL0R0UNujVgpUd5SV1LNRSfO/tqTWrzZNz6dFWooq77kuLfJGlKm74pdbguEV9+0zTpWeJu8ufJckuBUrIAAAAAAAAAAAAAAAAAAAAAGlZJxal1bO99MNszchXzahz3n4V93YDyujehPhuM3WqNxTUISw4YRlbVW3nZJXeeXaz1sU1wjLudn6MqZJJjXXd6u1H8RzhNfpv/ALbj8TH/ADf6J/YsCso/iOUZv9LX+6wxzekUvE7v0X3LADyukeiXVamq0oVEpRUoqOHC7Ozi9c0nnyOvoyhGnRhCF7RVs3eV+N3xd7nSRhuza4S3l4v6l7P1JkavfVnx9LgArIAAAAAAAAAAAAAAAAAAAAAENmzvP82nhWn7vzNtoTawrjk3yXEolbQDIAAAAAAABLaYtq660d5dtuHmroqANYSTSa0eZsSoxcbq2V7p9j4etyoAAAAAAAAAAAAAAAAAAACVeuoK8nldLJNu70yRU4+kVHcxylFYutHLOz1fADoo1lNXV7aZqS+jKHF0bNtTWJygpNRk3duNlx453zO0AAAAAAAAAAABKtXjC2J2xNRXbJvIqePt+PGpOne1SmoPFG1sa4c2+PcB7AMIyAAAAAAAAAAAAAAAAAMNAAEZAAAAAAAAAAAAAYAAyAAAAAAAAAAP/9k=">
            <a:hlinkClick r:id="rId4"/>
          </p:cNvPr>
          <p:cNvSpPr>
            <a:spLocks noChangeAspect="1" noChangeArrowheads="1"/>
          </p:cNvSpPr>
          <p:nvPr/>
        </p:nvSpPr>
        <p:spPr bwMode="auto">
          <a:xfrm>
            <a:off x="57150" y="-1309688"/>
            <a:ext cx="26098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endParaRPr lang="es-MX" altLang="es-MX" sz="1800" smtClean="0">
              <a:solidFill>
                <a:prstClr val="black"/>
              </a:solidFill>
              <a:latin typeface="Arial" panose="020B0604020202020204" pitchFamily="34" charset="0"/>
              <a:cs typeface="Arial" panose="020B0604020202020204" pitchFamily="34" charset="0"/>
            </a:endParaRPr>
          </a:p>
        </p:txBody>
      </p:sp>
      <p:sp>
        <p:nvSpPr>
          <p:cNvPr id="17414" name="AutoShape 4" descr="data:image/jpeg;base64,/9j/4AAQSkZJRgABAQAAAQABAAD/2wCEAAkGBxMQDxQQEA8SFQ8VFhIQFhASFA8UEBUQFRIWFxYWFRUYHCggGh0lHRUUITEhJTUrLy4uFx8zODMsNyguLisBCgoKDg0OGxAQGywlHyQvKzQtLS8tLCwsLCw0LC8sNyw0LC80NCwuLCwsLy8sKzQ0LSssNywsLDAsLTcrNDQsLP/AABEIAOUA2wMBIgACEQEDEQH/xAAaAAEBAAMBAQAAAAAAAAAAAAAAAwECBAUH/8QAOhAAAgECAwQIBAUCBwEAAAAAAAECAxESITEEIkFRBTJhcXKBkbETM6HRFFKCwfBC8SNikrLC0uEG/8QAFwEBAQEBAAAAAAAAAAAAAAAAAAECA//EAB0RAQEBAQACAwEAAAAAAAAAAAABEQIxQRIhIgP/2gAMAwEAAhEDEQA/APuIAAAAAAAAAAAAAAAAB43/ANTQxbNOWOSUYt4FbDJtxti7gPZAAAAAAAAAAAAAAAAAAAAAAAAAAAAAAAAAAAhtdCNWDpTzjJZq7TaTX/hcjP5kfDP3iBYAAAAAAAAAAAAAAAAAAAAAAAAAAAAAAAAAACMvmR8M/eJYjL5kfDP3iBYAAAAAAAAAAAAAAAAAAAABpVvZ4bYuGK9vOxy7HWqSnJSwOMd28VJXnxWb4HYyGw0XCmoy62svE3d/UDoBOlVUuxrWL1RQAAAABOpWUctZcIrN/wA7QKGGyNpy1eFclZy9XkjK2aPFX8V5e4B7VD88b8k036I8XaenXGq5KlejCXwZTvJTxSlBNxjhzSclq09cufvpW0POr9G0pV41HTTnZyvwcouNpNaNrmS76dP53iX9R2LaocZpd7t7lU76Ak9nj+Wz5rJ/QrmsCGGUdJYlylr5SX7m0Kybs8pcn+3MCoAAAAADSrUUVd+nFvklxMpu17Z8mBxw2iopwU1DfvuxvijZXu3o+Xmdx5+x06iniqQWJ6zxp2XBRVtD0AAAAAAAAAJ1KSlnpJaSWqNYVWnhnk+DXVfdyfYWNZQTVmrrkBsDj2iv8CMpzf8AhRTk5POUYpXd+a+vecuydJraJfDUalN4VUtNWlKF7brT7rrVXWSuTWpzbNjvc3LKGnGf7R5spSpqOnm+LfazaMbKy0MlZAAAIy+ZHwz94liMvmR8M/eIFgAANalNSVmsjYAc7k4au8PzcY+Lmu0umZPO23bI7Mk2pOMpKEYRV5Y28kuzjd5Kzd7aFktuR6JKpVzwxV5cuC8T4HJse3fiE8CcMMsE8VsalZOy4aNO+lmjtp01FWS/vzYLLLla06VnibvLny7EuCKgBAAAAAAAAAAAAABy9IU1ODpNXVRODX+Vrefo/Y5Ni6J+DLHGrUqTtgvVcHuXu0sMVa7Sd827K9zuobzc+e6vCvu7/QuTGp3ZMidKqpdjWsXqihOrSUs9JLSS1X85GkarTtPJ8Guq/s+wrK4AAEZfMj4Z+8SxGXzI+GfvECwAAAEalbPDFXly4LxPgBvVqKKu/Ti3yS4nFt2wfiI2nKULNSjgaxxkuLbTT45O6zzuddOlZ4m7y58uxLgigWWy7HD0XsioYqeKUpN/EdSdsU7pRu7JK6SSskskjvI7SssS1jvW5rivQrF3V1pqC227WQAEAAAAAAAAAAAJbTJqLtq91d7yRUjX60F239EwKQikklosvJGwAA1nFNWauuRsAOfOHOUPWUfuvr3loSTV07rmjYhKk07w14xfVf2faBcjL5kfDP3ibUqql2NaxeqNZfMj4Z+8QLGGzWpUUVd+mrb5JE/huec8lwh/259wGMbn1co/n4vw/crTgoqyX9+02MgAAAI7LknH8rcfLVfRosRjlUfbGL802n/xAsAAAAAAAAAAAAAEZ/Mj3Tf1j9yxGp8yHdNez/YCwAAAE51ox1ku7j6AUBH4zfVg++W6vR5/QYJvWduyKz9WBmtTTzbs1pLijiltlpxWTdpLEupqs2+Gh2LZ46tXfOTcn9SWFyTqLrXTj4Y6Lzz9QKUILrYlKX5srdy5IuR+FCSUktc7q6fqjHw5Lqzv2SV/qs/cC4I/FkutB98Wn9NTMK8XpLPk8n6PMCoAAEZfMj4Ze8SxF/MXZGX1a+zAsAAAAAAAAAAANJ1Yx1kl5mnxm+rCT7Xur65/QCx5vS3SVOg4fEk73clGMKk5YErSlhgm7LEs+1czswzeslHwq79X9jz+kOh3OaqU6rhUwyptyiqicW7rJ6NPNWy1umS76b/nOd/Xh209shOKlTeNNJpw3k09M1kb4pvSKj3u79ET6LoqnRhCN7RWHN3d1rfzudRYz1m/XhH4F+tKT7Fux9F+9zeFNR0SXcbgIAACO0u6UVrLLy4v09yqVsuBGlvScuC3F/yfr7FwIUd1uH6l4X9nf1RchtOVp/l18L1+/kXAGs4J6pPvNgBH8PbqylHud16O6G+uEZd14v63LACD2lLr3j4ll/qWRxdG9K0q9SXw5t7scN4zipQTe9BySxK71V+HNHftMIyhKM+o4yUvC1meT0Z0I4OM6tVzcIOELJQaUrNuTj1pZJXyWWhLuunM4+N3z6e2CHw5LSd+ySXujPxWutB98d5empXNYE4VovSSvy0foUAA5q22xi2mpWVsUkt2N9Lv0OkAzno7XCbtGV3rpJJrmm1mu4222LdKaj1nGSXfZnBsVTfpqNTGpQbkt20LJWtZbvK32A9KFKK0SXubgAAABBbs7f0yzXZLivPXyZc0q08St6PinwZrRqXyeUlk1+67GBUAACVebUcus91d7/lypBb078I5fqevoreoFacMKSWiyNgAMNEtmdk4cY5fp4fT2LEK27JS4dR9z0+vuBcAAACdWphV+OiXFvkBpW3pKHDrS7k8l5v2ZclQp2WfWebfb9ioAAAazpqWqT7zKVtDIA8vpOqpJx31Ui04RteNR5NZaNXyPTjpnqZAA1jBLRLyNgAAAAAACVWnfOOUlo+DXJ9hUATpVcXZJaxeq/nMoTq0k872ktJLVfddhP4+H5mS/P8A0+fLzArVqYU3y4c3wRihDDFJ66t9r1PN2bpanXqRhHElZ1YuUZRjUisk4N6rO/o9GesiS611zeblAAVkNakMSaejVjYAS2ed1n1luvvX8v5lTzNv6QhQqRTU5SqJv4dOLlLc1lZcLNL0R0UNujVgpUd5SV1LNRSfO/tqTWrzZNz6dFWooq77kuLfJGlKm74pdbguEV9+0zTpWeJu8ufJckuBUrIAAAAAAAAAAAAAAAAAAAAAGlZJxal1bO99MNszchXzahz3n4V93YDyujehPhuM3WqNxTUISw4YRlbVW3nZJXeeXaz1sU1wjLudn6MqZJJjXXd6u1H8RzhNfpv/ALbj8TH/ADf6J/YsCso/iOUZv9LX+6wxzekUvE7v0X3LADyukeiXVamq0oVEpRUoqOHC7Ozi9c0nnyOvoyhGnRhCF7RVs3eV+N3xd7nSRhuza4S3l4v6l7P1JkavfVnx9LgArIAAAAAAAAAAAAAAAAAAAAAENmzvP82nhWn7vzNtoTawrjk3yXEolbQDIAAAAAAABLaYtq660d5dtuHmroqANYSTSa0eZsSoxcbq2V7p9j4etyoAAAAAAAAAAAAAAAAAAACVeuoK8nldLJNu70yRU4+kVHcxylFYutHLOz1fADoo1lNXV7aZqS+jKHF0bNtTWJygpNRk3duNlx453zO0AAAAAAAAAAABKtXjC2J2xNRXbJvIqePt+PGpOne1SmoPFG1sa4c2+PcB7AMIyAAAAAAAAAAAAAAAAAMNAAEZAAAAAAAAAAAAAYAAyAAAAAAAAAAP/9k=">
            <a:hlinkClick r:id="rId4"/>
          </p:cNvPr>
          <p:cNvSpPr>
            <a:spLocks noChangeAspect="1" noChangeArrowheads="1"/>
          </p:cNvSpPr>
          <p:nvPr/>
        </p:nvSpPr>
        <p:spPr bwMode="auto">
          <a:xfrm>
            <a:off x="57150" y="-1309688"/>
            <a:ext cx="26098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endParaRPr lang="es-MX" altLang="es-MX" sz="1800" smtClean="0">
              <a:solidFill>
                <a:prstClr val="black"/>
              </a:solidFill>
              <a:latin typeface="Arial" panose="020B0604020202020204" pitchFamily="34" charset="0"/>
              <a:cs typeface="Arial" panose="020B0604020202020204" pitchFamily="34" charset="0"/>
            </a:endParaRPr>
          </a:p>
        </p:txBody>
      </p:sp>
      <p:sp>
        <p:nvSpPr>
          <p:cNvPr id="17415" name="AutoShape 6" descr="data:image/jpeg;base64,/9j/4AAQSkZJRgABAQAAAQABAAD/2wCEAAkGBxMQDxQQEA8SFQ8VFhIQFhASFA8UEBUQFRIWFxYWFRUYHCggGh0lHRUUITEhJTUrLy4uFx8zODMsNyguLisBCgoKDg0OGxAQGywlHyQvKzQtLS8tLCwsLCw0LC8sNyw0LC80NCwuLCwsLy8sKzQ0LSssNywsLDAsLTcrNDQsLP/AABEIAOUA2wMBIgACEQEDEQH/xAAaAAEBAAMBAQAAAAAAAAAAAAAAAwECBAUH/8QAOhAAAgECAwQIBAUCBwEAAAAAAAECAxESITEEIkFRBTJhcXKBkbETM6HRFFKCwfBC8SNikrLC0uEG/8QAFwEBAQEBAAAAAAAAAAAAAAAAAAECA//EAB0RAQEBAQACAwEAAAAAAAAAAAABEQIxQRIhIgP/2gAMAwEAAhEDEQA/APuIAAAAAAAAAAAAAAAAB43/ANTQxbNOWOSUYt4FbDJtxti7gPZAAAAAAAAAAAAAAAAAAAAAAAAAAAAAAAAAAAhtdCNWDpTzjJZq7TaTX/hcjP5kfDP3iBYAAAAAAAAAAAAAAAAAAAAAAAAAAAAAAAAAACMvmR8M/eJYjL5kfDP3iBYAAAAAAAAAAAAAAAAAAAABpVvZ4bYuGK9vOxy7HWqSnJSwOMd28VJXnxWb4HYyGw0XCmoy62svE3d/UDoBOlVUuxrWL1RQAAAABOpWUctZcIrN/wA7QKGGyNpy1eFclZy9XkjK2aPFX8V5e4B7VD88b8k036I8XaenXGq5KlejCXwZTvJTxSlBNxjhzSclq09cufvpW0POr9G0pV41HTTnZyvwcouNpNaNrmS76dP53iX9R2LaocZpd7t7lU76Ak9nj+Wz5rJ/QrmsCGGUdJYlylr5SX7m0Kybs8pcn+3MCoAAAAADSrUUVd+nFvklxMpu17Z8mBxw2iopwU1DfvuxvijZXu3o+Xmdx5+x06iniqQWJ6zxp2XBRVtD0AAAAAAAAAJ1KSlnpJaSWqNYVWnhnk+DXVfdyfYWNZQTVmrrkBsDj2iv8CMpzf8AhRTk5POUYpXd+a+vecuydJraJfDUalN4VUtNWlKF7brT7rrVXWSuTWpzbNjvc3LKGnGf7R5spSpqOnm+LfazaMbKy0MlZAAAIy+ZHwz94liMvmR8M/eIFgAANalNSVmsjYAc7k4au8PzcY+Lmu0umZPO23bI7Mk2pOMpKEYRV5Y28kuzjd5Kzd7aFktuR6JKpVzwxV5cuC8T4HJse3fiE8CcMMsE8VsalZOy4aNO+lmjtp01FWS/vzYLLLla06VnibvLny7EuCKgBAAAAAAAAAAAAABy9IU1ODpNXVRODX+Vrefo/Y5Ni6J+DLHGrUqTtgvVcHuXu0sMVa7Sd827K9zuobzc+e6vCvu7/QuTGp3ZMidKqpdjWsXqihOrSUs9JLSS1X85GkarTtPJ8Guq/s+wrK4AAEZfMj4Z+8SxGXzI+GfvECwAAAEalbPDFXly4LxPgBvVqKKu/Ti3yS4nFt2wfiI2nKULNSjgaxxkuLbTT45O6zzuddOlZ4m7y58uxLgigWWy7HD0XsioYqeKUpN/EdSdsU7pRu7JK6SSskskjvI7SssS1jvW5rivQrF3V1pqC227WQAEAAAAAAAAAAAJbTJqLtq91d7yRUjX60F239EwKQikklosvJGwAA1nFNWauuRsAOfOHOUPWUfuvr3loSTV07rmjYhKk07w14xfVf2faBcjL5kfDP3ibUqql2NaxeqNZfMj4Z+8QLGGzWpUUVd+mrb5JE/huec8lwh/259wGMbn1co/n4vw/crTgoqyX9+02MgAAAI7LknH8rcfLVfRosRjlUfbGL802n/xAsAAAAAAAAAAAAAEZ/Mj3Tf1j9yxGp8yHdNez/YCwAAAE51ox1ku7j6AUBH4zfVg++W6vR5/QYJvWduyKz9WBmtTTzbs1pLijiltlpxWTdpLEupqs2+Gh2LZ46tXfOTcn9SWFyTqLrXTj4Y6Lzz9QKUILrYlKX5srdy5IuR+FCSUktc7q6fqjHw5Lqzv2SV/qs/cC4I/FkutB98Wn9NTMK8XpLPk8n6PMCoAAEZfMj4Ze8SxF/MXZGX1a+zAsAAAAAAAAAAANJ1Yx1kl5mnxm+rCT7Xur65/QCx5vS3SVOg4fEk73clGMKk5YErSlhgm7LEs+1czswzeslHwq79X9jz+kOh3OaqU6rhUwyptyiqicW7rJ6NPNWy1umS76b/nOd/Xh209shOKlTeNNJpw3k09M1kb4pvSKj3u79ET6LoqnRhCN7RWHN3d1rfzudRYz1m/XhH4F+tKT7Fux9F+9zeFNR0SXcbgIAACO0u6UVrLLy4v09yqVsuBGlvScuC3F/yfr7FwIUd1uH6l4X9nf1RchtOVp/l18L1+/kXAGs4J6pPvNgBH8PbqylHud16O6G+uEZd14v63LACD2lLr3j4ll/qWRxdG9K0q9SXw5t7scN4zipQTe9BySxK71V+HNHftMIyhKM+o4yUvC1meT0Z0I4OM6tVzcIOELJQaUrNuTj1pZJXyWWhLuunM4+N3z6e2CHw5LSd+ySXujPxWutB98d5empXNYE4VovSSvy0foUAA5q22xi2mpWVsUkt2N9Lv0OkAzno7XCbtGV3rpJJrmm1mu4222LdKaj1nGSXfZnBsVTfpqNTGpQbkt20LJWtZbvK32A9KFKK0SXubgAAABBbs7f0yzXZLivPXyZc0q08St6PinwZrRqXyeUlk1+67GBUAACVebUcus91d7/lypBb078I5fqevoreoFacMKSWiyNgAMNEtmdk4cY5fp4fT2LEK27JS4dR9z0+vuBcAAACdWphV+OiXFvkBpW3pKHDrS7k8l5v2ZclQp2WfWebfb9ioAAAazpqWqT7zKVtDIA8vpOqpJx31Ui04RteNR5NZaNXyPTjpnqZAA1jBLRLyNgAAAAAACVWnfOOUlo+DXJ9hUATpVcXZJaxeq/nMoTq0k872ktJLVfddhP4+H5mS/P8A0+fLzArVqYU3y4c3wRihDDFJ66t9r1PN2bpanXqRhHElZ1YuUZRjUisk4N6rO/o9GesiS611zeblAAVkNakMSaejVjYAS2ed1n1luvvX8v5lTzNv6QhQqRTU5SqJv4dOLlLc1lZcLNL0R0UNujVgpUd5SV1LNRSfO/tqTWrzZNz6dFWooq77kuLfJGlKm74pdbguEV9+0zTpWeJu8ufJckuBUrIAAAAAAAAAAAAAAAAAAAAAGlZJxal1bO99MNszchXzahz3n4V93YDyujehPhuM3WqNxTUISw4YRlbVW3nZJXeeXaz1sU1wjLudn6MqZJJjXXd6u1H8RzhNfpv/ALbj8TH/ADf6J/YsCso/iOUZv9LX+6wxzekUvE7v0X3LADyukeiXVamq0oVEpRUoqOHC7Ozi9c0nnyOvoyhGnRhCF7RVs3eV+N3xd7nSRhuza4S3l4v6l7P1JkavfVnx9LgArIAAAAAAAAAAAAAAAAAAAAAENmzvP82nhWn7vzNtoTawrjk3yXEolbQDIAAAAAAABLaYtq660d5dtuHmroqANYSTSa0eZsSoxcbq2V7p9j4etyoAAAAAAAAAAAAAAAAAAACVeuoK8nldLJNu70yRU4+kVHcxylFYutHLOz1fADoo1lNXV7aZqS+jKHF0bNtTWJygpNRk3duNlx453zO0AAAAAAAAAAABKtXjC2J2xNRXbJvIqePt+PGpOne1SmoPFG1sa4c2+PcB7AMIyAAAAAAAAAAAAAAAAAMNAAEZAAAAAAAAAAAAAYAAyAAAAAAAAAAP/9k=">
            <a:hlinkClick r:id="rId4"/>
          </p:cNvPr>
          <p:cNvSpPr>
            <a:spLocks noChangeAspect="1" noChangeArrowheads="1"/>
          </p:cNvSpPr>
          <p:nvPr/>
        </p:nvSpPr>
        <p:spPr bwMode="auto">
          <a:xfrm>
            <a:off x="57150" y="-1309688"/>
            <a:ext cx="26098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endParaRPr lang="es-MX" altLang="es-MX" sz="1800" smtClean="0">
              <a:solidFill>
                <a:prstClr val="black"/>
              </a:solidFill>
              <a:latin typeface="Arial" panose="020B0604020202020204" pitchFamily="34" charset="0"/>
              <a:cs typeface="Arial" panose="020B0604020202020204" pitchFamily="34" charset="0"/>
            </a:endParaRPr>
          </a:p>
        </p:txBody>
      </p:sp>
      <p:sp>
        <p:nvSpPr>
          <p:cNvPr id="17416" name="7 CuadroTexto"/>
          <p:cNvSpPr txBox="1">
            <a:spLocks noChangeArrowheads="1"/>
          </p:cNvSpPr>
          <p:nvPr/>
        </p:nvSpPr>
        <p:spPr bwMode="auto">
          <a:xfrm>
            <a:off x="4106863" y="14288"/>
            <a:ext cx="5037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fontAlgn="base">
              <a:spcBef>
                <a:spcPct val="0"/>
              </a:spcBef>
              <a:spcAft>
                <a:spcPct val="0"/>
              </a:spcAft>
              <a:buFontTx/>
              <a:buNone/>
            </a:pPr>
            <a:r>
              <a:rPr lang="es-MX" altLang="es-MX" b="1" smtClean="0">
                <a:solidFill>
                  <a:prstClr val="white"/>
                </a:solidFill>
                <a:latin typeface="Arial" panose="020B0604020202020204" pitchFamily="34" charset="0"/>
                <a:cs typeface="Arial" panose="020B0604020202020204" pitchFamily="34" charset="0"/>
              </a:rPr>
              <a:t>Criterios de acreditación</a:t>
            </a:r>
          </a:p>
          <a:p>
            <a:pPr algn="r" defTabSz="457200" fontAlgn="base">
              <a:spcBef>
                <a:spcPct val="0"/>
              </a:spcBef>
              <a:spcAft>
                <a:spcPct val="0"/>
              </a:spcAft>
              <a:buFontTx/>
              <a:buNone/>
            </a:pPr>
            <a:r>
              <a:rPr lang="es-MX" altLang="es-MX" b="1" smtClean="0">
                <a:solidFill>
                  <a:prstClr val="white"/>
                </a:solidFill>
                <a:latin typeface="Arial" panose="020B0604020202020204" pitchFamily="34" charset="0"/>
                <a:cs typeface="Arial" panose="020B0604020202020204" pitchFamily="34" charset="0"/>
              </a:rPr>
              <a:t>CACEI</a:t>
            </a:r>
          </a:p>
        </p:txBody>
      </p:sp>
      <p:sp>
        <p:nvSpPr>
          <p:cNvPr id="34" name="CuadroTexto 1"/>
          <p:cNvSpPr txBox="1"/>
          <p:nvPr/>
        </p:nvSpPr>
        <p:spPr>
          <a:xfrm>
            <a:off x="3044825" y="1350963"/>
            <a:ext cx="5040313" cy="461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457200" fontAlgn="base">
              <a:spcBef>
                <a:spcPct val="0"/>
              </a:spcBef>
              <a:spcAft>
                <a:spcPct val="0"/>
              </a:spcAft>
              <a:defRPr/>
            </a:pPr>
            <a:r>
              <a:rPr lang="es-ES" sz="2400" b="1" dirty="0">
                <a:solidFill>
                  <a:prstClr val="white"/>
                </a:solidFill>
                <a:latin typeface="Arial Narrow"/>
                <a:cs typeface="Arial Narrow"/>
              </a:rPr>
              <a:t>1. Personal Académico</a:t>
            </a:r>
          </a:p>
        </p:txBody>
      </p:sp>
      <p:sp>
        <p:nvSpPr>
          <p:cNvPr id="36" name="CuadroTexto 35"/>
          <p:cNvSpPr txBox="1"/>
          <p:nvPr/>
        </p:nvSpPr>
        <p:spPr>
          <a:xfrm>
            <a:off x="3040063" y="1874838"/>
            <a:ext cx="5040312" cy="46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457200" fontAlgn="base">
              <a:spcBef>
                <a:spcPct val="0"/>
              </a:spcBef>
              <a:spcAft>
                <a:spcPct val="0"/>
              </a:spcAft>
              <a:defRPr/>
            </a:pPr>
            <a:r>
              <a:rPr lang="es-ES" sz="2400" b="1" dirty="0">
                <a:solidFill>
                  <a:prstClr val="white"/>
                </a:solidFill>
                <a:latin typeface="Arial Narrow"/>
                <a:cs typeface="Arial Narrow"/>
              </a:rPr>
              <a:t>2. Estudiantes</a:t>
            </a:r>
          </a:p>
        </p:txBody>
      </p:sp>
      <p:sp>
        <p:nvSpPr>
          <p:cNvPr id="39" name="CuadroTexto 38"/>
          <p:cNvSpPr txBox="1"/>
          <p:nvPr/>
        </p:nvSpPr>
        <p:spPr>
          <a:xfrm>
            <a:off x="3032125" y="2403475"/>
            <a:ext cx="5038725" cy="46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457200" fontAlgn="base">
              <a:spcBef>
                <a:spcPct val="0"/>
              </a:spcBef>
              <a:spcAft>
                <a:spcPct val="0"/>
              </a:spcAft>
              <a:defRPr/>
            </a:pPr>
            <a:r>
              <a:rPr lang="es-ES" sz="2400" b="1" dirty="0">
                <a:solidFill>
                  <a:prstClr val="white"/>
                </a:solidFill>
                <a:latin typeface="Arial Narrow"/>
                <a:cs typeface="Arial Narrow"/>
              </a:rPr>
              <a:t>3. Plan de Estudios</a:t>
            </a:r>
          </a:p>
        </p:txBody>
      </p:sp>
      <p:sp>
        <p:nvSpPr>
          <p:cNvPr id="41" name="CuadroTexto 40"/>
          <p:cNvSpPr txBox="1"/>
          <p:nvPr/>
        </p:nvSpPr>
        <p:spPr>
          <a:xfrm>
            <a:off x="3022600" y="2922588"/>
            <a:ext cx="5040313" cy="461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457200" fontAlgn="base">
              <a:spcBef>
                <a:spcPct val="0"/>
              </a:spcBef>
              <a:spcAft>
                <a:spcPct val="0"/>
              </a:spcAft>
              <a:defRPr/>
            </a:pPr>
            <a:r>
              <a:rPr lang="es-ES" sz="2400" b="1" dirty="0">
                <a:solidFill>
                  <a:prstClr val="white"/>
                </a:solidFill>
                <a:latin typeface="Arial Narrow"/>
                <a:cs typeface="Arial Narrow"/>
              </a:rPr>
              <a:t>4. Evaluación del Aprendizaje</a:t>
            </a:r>
          </a:p>
        </p:txBody>
      </p:sp>
      <p:sp>
        <p:nvSpPr>
          <p:cNvPr id="42" name="CuadroTexto 41"/>
          <p:cNvSpPr txBox="1"/>
          <p:nvPr/>
        </p:nvSpPr>
        <p:spPr>
          <a:xfrm>
            <a:off x="3013075" y="3459163"/>
            <a:ext cx="5040313" cy="461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457200" fontAlgn="base">
              <a:spcBef>
                <a:spcPct val="0"/>
              </a:spcBef>
              <a:spcAft>
                <a:spcPct val="0"/>
              </a:spcAft>
              <a:defRPr/>
            </a:pPr>
            <a:r>
              <a:rPr lang="es-ES" sz="2400" b="1" dirty="0">
                <a:solidFill>
                  <a:prstClr val="white"/>
                </a:solidFill>
                <a:latin typeface="Arial Narrow"/>
                <a:cs typeface="Arial Narrow"/>
              </a:rPr>
              <a:t>5. Formación Integral</a:t>
            </a:r>
          </a:p>
        </p:txBody>
      </p:sp>
      <p:sp>
        <p:nvSpPr>
          <p:cNvPr id="44" name="CuadroTexto 43"/>
          <p:cNvSpPr txBox="1"/>
          <p:nvPr/>
        </p:nvSpPr>
        <p:spPr>
          <a:xfrm>
            <a:off x="3021013" y="3990975"/>
            <a:ext cx="5040312"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457200" fontAlgn="base">
              <a:spcBef>
                <a:spcPct val="0"/>
              </a:spcBef>
              <a:spcAft>
                <a:spcPct val="0"/>
              </a:spcAft>
              <a:defRPr/>
            </a:pPr>
            <a:r>
              <a:rPr lang="es-ES" sz="2400" b="1" dirty="0">
                <a:solidFill>
                  <a:prstClr val="white"/>
                </a:solidFill>
                <a:latin typeface="Arial Narrow"/>
                <a:cs typeface="Arial Narrow"/>
              </a:rPr>
              <a:t>6. Servicios de Apoyo al Aprendizaje</a:t>
            </a:r>
          </a:p>
        </p:txBody>
      </p:sp>
      <p:sp>
        <p:nvSpPr>
          <p:cNvPr id="49" name="CuadroTexto 48"/>
          <p:cNvSpPr txBox="1"/>
          <p:nvPr/>
        </p:nvSpPr>
        <p:spPr>
          <a:xfrm>
            <a:off x="3021013" y="4527550"/>
            <a:ext cx="5040312"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457200" fontAlgn="base">
              <a:spcBef>
                <a:spcPct val="0"/>
              </a:spcBef>
              <a:spcAft>
                <a:spcPct val="0"/>
              </a:spcAft>
              <a:defRPr/>
            </a:pPr>
            <a:r>
              <a:rPr lang="es-ES" sz="2400" b="1" dirty="0">
                <a:solidFill>
                  <a:prstClr val="white"/>
                </a:solidFill>
                <a:latin typeface="Arial Narrow"/>
                <a:cs typeface="Arial Narrow"/>
              </a:rPr>
              <a:t>7. Vinculación - Extensión</a:t>
            </a:r>
            <a:endParaRPr lang="es-ES" sz="2000" dirty="0">
              <a:solidFill>
                <a:prstClr val="white"/>
              </a:solidFill>
              <a:latin typeface="Arial Narrow"/>
              <a:cs typeface="Arial Narrow"/>
            </a:endParaRPr>
          </a:p>
        </p:txBody>
      </p:sp>
      <p:sp>
        <p:nvSpPr>
          <p:cNvPr id="50" name="CuadroTexto 49"/>
          <p:cNvSpPr txBox="1"/>
          <p:nvPr/>
        </p:nvSpPr>
        <p:spPr>
          <a:xfrm>
            <a:off x="3019425" y="5084763"/>
            <a:ext cx="5040313" cy="461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457200" fontAlgn="base">
              <a:spcBef>
                <a:spcPct val="0"/>
              </a:spcBef>
              <a:spcAft>
                <a:spcPct val="0"/>
              </a:spcAft>
              <a:defRPr/>
            </a:pPr>
            <a:r>
              <a:rPr lang="es-ES" sz="2400" b="1" dirty="0">
                <a:solidFill>
                  <a:prstClr val="white"/>
                </a:solidFill>
                <a:latin typeface="Arial Narrow"/>
                <a:cs typeface="Arial Narrow"/>
              </a:rPr>
              <a:t>8. </a:t>
            </a:r>
            <a:r>
              <a:rPr lang="es-ES" sz="2250" b="1" dirty="0">
                <a:solidFill>
                  <a:prstClr val="white"/>
                </a:solidFill>
                <a:latin typeface="Arial Narrow"/>
                <a:cs typeface="Arial Narrow"/>
              </a:rPr>
              <a:t>Investigación o Desarrollo Tecnológico</a:t>
            </a:r>
          </a:p>
        </p:txBody>
      </p:sp>
      <p:sp>
        <p:nvSpPr>
          <p:cNvPr id="57" name="CuadroTexto 56"/>
          <p:cNvSpPr txBox="1"/>
          <p:nvPr/>
        </p:nvSpPr>
        <p:spPr>
          <a:xfrm>
            <a:off x="3019425" y="5635625"/>
            <a:ext cx="5040313" cy="46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457200" fontAlgn="base">
              <a:spcBef>
                <a:spcPct val="0"/>
              </a:spcBef>
              <a:spcAft>
                <a:spcPct val="0"/>
              </a:spcAft>
              <a:defRPr/>
            </a:pPr>
            <a:r>
              <a:rPr lang="es-ES" sz="2400" b="1" dirty="0">
                <a:solidFill>
                  <a:prstClr val="white"/>
                </a:solidFill>
                <a:latin typeface="Arial Narrow"/>
                <a:cs typeface="Arial Narrow"/>
              </a:rPr>
              <a:t>9. Infraestructura y Equipamiento</a:t>
            </a:r>
          </a:p>
        </p:txBody>
      </p:sp>
      <p:sp>
        <p:nvSpPr>
          <p:cNvPr id="58" name="CuadroTexto 57"/>
          <p:cNvSpPr txBox="1"/>
          <p:nvPr/>
        </p:nvSpPr>
        <p:spPr>
          <a:xfrm>
            <a:off x="3019425" y="6184900"/>
            <a:ext cx="5040313"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457200" fontAlgn="base">
              <a:spcBef>
                <a:spcPct val="0"/>
              </a:spcBef>
              <a:spcAft>
                <a:spcPct val="0"/>
              </a:spcAft>
              <a:defRPr/>
            </a:pPr>
            <a:r>
              <a:rPr lang="es-ES" sz="2400" b="1" dirty="0">
                <a:solidFill>
                  <a:prstClr val="white"/>
                </a:solidFill>
                <a:latin typeface="Arial Narrow"/>
                <a:cs typeface="Arial Narrow"/>
              </a:rPr>
              <a:t>10. </a:t>
            </a:r>
            <a:r>
              <a:rPr lang="es-ES" sz="2200" b="1" dirty="0">
                <a:solidFill>
                  <a:prstClr val="white"/>
                </a:solidFill>
                <a:latin typeface="Arial Narrow"/>
                <a:cs typeface="Arial Narrow"/>
              </a:rPr>
              <a:t>Gestión Administrativa y Financiamiento</a:t>
            </a:r>
          </a:p>
        </p:txBody>
      </p:sp>
      <p:sp>
        <p:nvSpPr>
          <p:cNvPr id="17" name="AutoShape 69">
            <a:hlinkClick r:id="rId5" action="ppaction://hlinksldjump"/>
          </p:cNvPr>
          <p:cNvSpPr>
            <a:spLocks noChangeArrowheads="1"/>
          </p:cNvSpPr>
          <p:nvPr/>
        </p:nvSpPr>
        <p:spPr bwMode="auto">
          <a:xfrm>
            <a:off x="-60270" y="4675420"/>
            <a:ext cx="2426651" cy="668256"/>
          </a:xfrm>
          <a:prstGeom prst="roundRect">
            <a:avLst>
              <a:gd name="adj" fmla="val 33858"/>
            </a:avLst>
          </a:prstGeom>
          <a:solidFill>
            <a:srgbClr val="002060"/>
          </a:solidFill>
          <a:ln w="9525">
            <a:gradFill>
              <a:gsLst>
                <a:gs pos="50000">
                  <a:schemeClr val="bg1"/>
                </a:gs>
                <a:gs pos="100000">
                  <a:schemeClr val="accent1">
                    <a:tint val="23500"/>
                    <a:satMod val="160000"/>
                  </a:schemeClr>
                </a:gs>
              </a:gsLst>
              <a:lin ang="5400000" scaled="0"/>
            </a:gradFill>
            <a:round/>
            <a:headEnd/>
            <a:tailEnd/>
          </a:ln>
          <a:scene3d>
            <a:camera prst="isometricRightUp">
              <a:rot lat="1187087" lon="19207343" rev="37554"/>
            </a:camera>
            <a:lightRig rig="brightRoom" dir="b"/>
          </a:scene3d>
          <a:sp3d extrusionH="227000" contourW="12700" prstMaterial="plastic">
            <a:bevelT w="13500" h="13500" prst="angle"/>
            <a:bevelB w="13500" h="13500" prst="angle"/>
            <a:extrusionClr>
              <a:srgbClr val="002060"/>
            </a:extrusionClr>
            <a:contourClr>
              <a:srgbClr val="002060"/>
            </a:contourClr>
          </a:sp3d>
        </p:spPr>
        <p:txBody>
          <a:bodyPr wrap="none" anchor="ctr"/>
          <a:lstStyle/>
          <a:p>
            <a:pPr algn="ctr" defTabSz="457200" fontAlgn="base">
              <a:spcBef>
                <a:spcPct val="0"/>
              </a:spcBef>
              <a:spcAft>
                <a:spcPct val="0"/>
              </a:spcAft>
              <a:defRPr/>
            </a:pPr>
            <a:r>
              <a:rPr lang="es-ES" sz="2200" b="1" dirty="0">
                <a:solidFill>
                  <a:prstClr val="white"/>
                </a:solidFill>
                <a:latin typeface="Century Gothic" pitchFamily="34" charset="0"/>
                <a:cs typeface="Arial" charset="0"/>
              </a:rPr>
              <a:t>Proceso de</a:t>
            </a:r>
          </a:p>
          <a:p>
            <a:pPr algn="ctr" defTabSz="457200" fontAlgn="base">
              <a:spcBef>
                <a:spcPct val="0"/>
              </a:spcBef>
              <a:spcAft>
                <a:spcPct val="0"/>
              </a:spcAft>
              <a:defRPr/>
            </a:pPr>
            <a:r>
              <a:rPr lang="es-ES" sz="2200" b="1" dirty="0">
                <a:solidFill>
                  <a:prstClr val="white"/>
                </a:solidFill>
                <a:latin typeface="Century Gothic" pitchFamily="34" charset="0"/>
                <a:cs typeface="Arial" charset="0"/>
              </a:rPr>
              <a:t>acreditación</a:t>
            </a:r>
          </a:p>
        </p:txBody>
      </p:sp>
      <p:sp>
        <p:nvSpPr>
          <p:cNvPr id="18" name="AutoShape 69">
            <a:hlinkClick r:id="rId6" action="ppaction://hlinksldjump"/>
          </p:cNvPr>
          <p:cNvSpPr>
            <a:spLocks noChangeArrowheads="1"/>
          </p:cNvSpPr>
          <p:nvPr/>
        </p:nvSpPr>
        <p:spPr bwMode="auto">
          <a:xfrm>
            <a:off x="-57500" y="2079145"/>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2200" b="1" dirty="0">
                <a:solidFill>
                  <a:srgbClr val="1F497D">
                    <a:lumMod val="40000"/>
                    <a:lumOff val="60000"/>
                  </a:srgbClr>
                </a:solidFill>
                <a:latin typeface="Century Gothic" pitchFamily="34" charset="0"/>
                <a:cs typeface="Arial" charset="0"/>
              </a:rPr>
              <a:t>¿</a:t>
            </a:r>
            <a:r>
              <a:rPr lang="es-ES" sz="2200" b="1" dirty="0" smtClean="0">
                <a:solidFill>
                  <a:srgbClr val="1F497D">
                    <a:lumMod val="40000"/>
                    <a:lumOff val="60000"/>
                  </a:srgbClr>
                </a:solidFill>
                <a:latin typeface="Century Gothic" pitchFamily="34" charset="0"/>
                <a:cs typeface="Arial" charset="0"/>
              </a:rPr>
              <a:t>Quiénes </a:t>
            </a:r>
            <a:r>
              <a:rPr lang="es-ES" sz="2200" b="1" dirty="0">
                <a:solidFill>
                  <a:srgbClr val="1F497D">
                    <a:lumMod val="40000"/>
                    <a:lumOff val="60000"/>
                  </a:srgbClr>
                </a:solidFill>
                <a:latin typeface="Century Gothic" pitchFamily="34" charset="0"/>
                <a:cs typeface="Arial" charset="0"/>
              </a:rPr>
              <a:t>somos?</a:t>
            </a:r>
          </a:p>
        </p:txBody>
      </p:sp>
      <p:sp>
        <p:nvSpPr>
          <p:cNvPr id="19" name="AutoShape 69">
            <a:hlinkClick r:id="rId7" action="ppaction://hlinksldjump"/>
          </p:cNvPr>
          <p:cNvSpPr>
            <a:spLocks noChangeArrowheads="1"/>
          </p:cNvSpPr>
          <p:nvPr/>
        </p:nvSpPr>
        <p:spPr bwMode="auto">
          <a:xfrm>
            <a:off x="-60270" y="2913170"/>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2200" b="1" dirty="0">
                <a:solidFill>
                  <a:srgbClr val="1F497D">
                    <a:lumMod val="40000"/>
                    <a:lumOff val="60000"/>
                  </a:srgbClr>
                </a:solidFill>
                <a:latin typeface="Century Gothic" pitchFamily="34" charset="0"/>
                <a:cs typeface="Arial" charset="0"/>
              </a:rPr>
              <a:t>Visión y Misión</a:t>
            </a:r>
          </a:p>
        </p:txBody>
      </p:sp>
      <p:sp>
        <p:nvSpPr>
          <p:cNvPr id="20" name="AutoShape 69">
            <a:hlinkClick r:id="rId5" action="ppaction://hlinksldjump"/>
          </p:cNvPr>
          <p:cNvSpPr>
            <a:spLocks noChangeArrowheads="1"/>
          </p:cNvSpPr>
          <p:nvPr/>
        </p:nvSpPr>
        <p:spPr bwMode="auto">
          <a:xfrm>
            <a:off x="-60270" y="3794295"/>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1700" b="1" dirty="0">
                <a:solidFill>
                  <a:srgbClr val="1F497D">
                    <a:lumMod val="40000"/>
                    <a:lumOff val="60000"/>
                  </a:srgbClr>
                </a:solidFill>
                <a:latin typeface="Century Gothic" pitchFamily="34" charset="0"/>
                <a:cs typeface="Arial" charset="0"/>
              </a:rPr>
              <a:t>Órganos de gobierno</a:t>
            </a:r>
          </a:p>
        </p:txBody>
      </p:sp>
      <p:sp>
        <p:nvSpPr>
          <p:cNvPr id="21" name="AutoShape 69">
            <a:hlinkClick r:id="rId8" action="ppaction://hlinksldjump"/>
          </p:cNvPr>
          <p:cNvSpPr>
            <a:spLocks noChangeArrowheads="1"/>
          </p:cNvSpPr>
          <p:nvPr/>
        </p:nvSpPr>
        <p:spPr bwMode="auto">
          <a:xfrm>
            <a:off x="-60270" y="5556545"/>
            <a:ext cx="2426651" cy="668256"/>
          </a:xfrm>
          <a:prstGeom prst="roundRect">
            <a:avLst>
              <a:gd name="adj" fmla="val 33858"/>
            </a:avLst>
          </a:prstGeom>
          <a:gradFill>
            <a:gsLst>
              <a:gs pos="50000">
                <a:schemeClr val="bg1"/>
              </a:gs>
              <a:gs pos="100000">
                <a:schemeClr val="accent1">
                  <a:tint val="23500"/>
                  <a:satMod val="160000"/>
                </a:schemeClr>
              </a:gs>
            </a:gsLst>
            <a:lin ang="5400000" scaled="0"/>
          </a:gradFill>
          <a:ln w="9525">
            <a:gradFill>
              <a:gsLst>
                <a:gs pos="50000">
                  <a:schemeClr val="bg1"/>
                </a:gs>
                <a:gs pos="100000">
                  <a:schemeClr val="accent1">
                    <a:tint val="23500"/>
                    <a:satMod val="160000"/>
                  </a:schemeClr>
                </a:gs>
              </a:gsLst>
              <a:lin ang="5400000" scaled="0"/>
            </a:gradFill>
            <a:round/>
            <a:headEnd/>
            <a:tailEnd/>
          </a:ln>
          <a:effectLst>
            <a:outerShdw blurRad="50800" dist="50800" dir="5400000" algn="ctr" rotWithShape="0">
              <a:schemeClr val="bg1"/>
            </a:outerShdw>
          </a:effectLst>
          <a:scene3d>
            <a:camera prst="isometricRightUp">
              <a:rot lat="1187087" lon="19207343" rev="37554"/>
            </a:camera>
            <a:lightRig rig="brightRoom" dir="b"/>
          </a:scene3d>
          <a:sp3d extrusionH="227000" contourW="12700" prstMaterial="plastic">
            <a:bevelT w="13500" h="13500" prst="angle"/>
            <a:bevelB w="13500" h="13500" prst="angle"/>
            <a:extrusionClr>
              <a:schemeClr val="bg1">
                <a:lumMod val="75000"/>
              </a:schemeClr>
            </a:extrusionClr>
            <a:contourClr>
              <a:schemeClr val="bg1">
                <a:lumMod val="75000"/>
              </a:schemeClr>
            </a:contourClr>
          </a:sp3d>
        </p:spPr>
        <p:txBody>
          <a:bodyPr wrap="none" anchor="ctr"/>
          <a:lstStyle/>
          <a:p>
            <a:pPr algn="ctr" defTabSz="457200" fontAlgn="base">
              <a:spcBef>
                <a:spcPct val="0"/>
              </a:spcBef>
              <a:spcAft>
                <a:spcPct val="0"/>
              </a:spcAft>
              <a:defRPr/>
            </a:pPr>
            <a:r>
              <a:rPr lang="es-ES" sz="2200" b="1" dirty="0">
                <a:solidFill>
                  <a:srgbClr val="1F497D">
                    <a:lumMod val="40000"/>
                    <a:lumOff val="60000"/>
                  </a:srgbClr>
                </a:solidFill>
                <a:latin typeface="Century Gothic" pitchFamily="34" charset="0"/>
                <a:cs typeface="Arial" charset="0"/>
              </a:rPr>
              <a:t>Convenios</a:t>
            </a:r>
          </a:p>
        </p:txBody>
      </p:sp>
    </p:spTree>
    <p:extLst>
      <p:ext uri="{BB962C8B-B14F-4D97-AF65-F5344CB8AC3E}">
        <p14:creationId xmlns:p14="http://schemas.microsoft.com/office/powerpoint/2010/main" val="2604238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3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3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3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3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6_Tema de Office">
  <a:themeElements>
    <a:clrScheme name="Personalizado 2">
      <a:dk1>
        <a:srgbClr val="000000"/>
      </a:dk1>
      <a:lt1>
        <a:srgbClr val="FFFFFF"/>
      </a:lt1>
      <a:dk2>
        <a:srgbClr val="3F7BBD"/>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3F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5_Tema de Office">
  <a:themeElements>
    <a:clrScheme name="Personalizado 2">
      <a:dk1>
        <a:srgbClr val="000000"/>
      </a:dk1>
      <a:lt1>
        <a:srgbClr val="FFFFFF"/>
      </a:lt1>
      <a:dk2>
        <a:srgbClr val="3F7BBD"/>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3F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6_Tema de Office">
  <a:themeElements>
    <a:clrScheme name="Personalizado 2">
      <a:dk1>
        <a:srgbClr val="000000"/>
      </a:dk1>
      <a:lt1>
        <a:srgbClr val="FFFFFF"/>
      </a:lt1>
      <a:dk2>
        <a:srgbClr val="3F7BBD"/>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3F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7_Tema de Office">
  <a:themeElements>
    <a:clrScheme name="Personalizado 2">
      <a:dk1>
        <a:srgbClr val="000000"/>
      </a:dk1>
      <a:lt1>
        <a:srgbClr val="FFFFFF"/>
      </a:lt1>
      <a:dk2>
        <a:srgbClr val="3F7BBD"/>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3F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8_Tema de Office">
  <a:themeElements>
    <a:clrScheme name="Personalizado 2">
      <a:dk1>
        <a:srgbClr val="000000"/>
      </a:dk1>
      <a:lt1>
        <a:srgbClr val="FFFFFF"/>
      </a:lt1>
      <a:dk2>
        <a:srgbClr val="3F7BBD"/>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3F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CACEI</Template>
  <TotalTime>4616</TotalTime>
  <Words>2683</Words>
  <Application>Microsoft Office PowerPoint</Application>
  <PresentationFormat>Presentación en pantalla (4:3)</PresentationFormat>
  <Paragraphs>324</Paragraphs>
  <Slides>28</Slides>
  <Notes>3</Notes>
  <HiddenSlides>0</HiddenSlides>
  <MMClips>0</MMClips>
  <ScaleCrop>false</ScaleCrop>
  <HeadingPairs>
    <vt:vector size="6" baseType="variant">
      <vt:variant>
        <vt:lpstr>Fuentes usadas</vt:lpstr>
      </vt:variant>
      <vt:variant>
        <vt:i4>12</vt:i4>
      </vt:variant>
      <vt:variant>
        <vt:lpstr>Tema</vt:lpstr>
      </vt:variant>
      <vt:variant>
        <vt:i4>25</vt:i4>
      </vt:variant>
      <vt:variant>
        <vt:lpstr>Títulos de diapositiva</vt:lpstr>
      </vt:variant>
      <vt:variant>
        <vt:i4>28</vt:i4>
      </vt:variant>
    </vt:vector>
  </HeadingPairs>
  <TitlesOfParts>
    <vt:vector size="65" baseType="lpstr">
      <vt:lpstr>Batang</vt:lpstr>
      <vt:lpstr>맑은 고딕</vt:lpstr>
      <vt:lpstr>ＭＳ Ｐゴシック</vt:lpstr>
      <vt:lpstr>Aharoni</vt:lpstr>
      <vt:lpstr>Arial</vt:lpstr>
      <vt:lpstr>Arial Black</vt:lpstr>
      <vt:lpstr>Arial Narrow</vt:lpstr>
      <vt:lpstr>Avenir Next Regular</vt:lpstr>
      <vt:lpstr>Calibri</vt:lpstr>
      <vt:lpstr>Century Gothic</vt:lpstr>
      <vt:lpstr>Garamond</vt:lpstr>
      <vt:lpstr>Wingdings</vt:lpstr>
      <vt:lpstr>1_Tema de Office</vt:lpstr>
      <vt:lpstr>2_Tema de Office</vt:lpstr>
      <vt:lpstr>6_Tema de Office</vt:lpstr>
      <vt:lpstr>11_Tema de Office</vt:lpstr>
      <vt:lpstr>13_Tema de Office</vt:lpstr>
      <vt:lpstr>14_Tema de Office</vt:lpstr>
      <vt:lpstr>18_Tema de Office</vt:lpstr>
      <vt:lpstr>19_Tema de Office</vt:lpstr>
      <vt:lpstr>20_Tema de Office</vt:lpstr>
      <vt:lpstr>23_Tema de Office</vt:lpstr>
      <vt:lpstr>22_Tema de Office</vt:lpstr>
      <vt:lpstr>24_Tema de Office</vt:lpstr>
      <vt:lpstr>27_Tema de Office</vt:lpstr>
      <vt:lpstr>28_Tema de Office</vt:lpstr>
      <vt:lpstr>29_Tema de Office</vt:lpstr>
      <vt:lpstr>30_Tema de Office</vt:lpstr>
      <vt:lpstr>31_Tema de Office</vt:lpstr>
      <vt:lpstr>32_Tema de Office</vt:lpstr>
      <vt:lpstr>33_Tema de Office</vt:lpstr>
      <vt:lpstr>34_Tema de Office</vt:lpstr>
      <vt:lpstr>26_Tema de Office</vt:lpstr>
      <vt:lpstr>35_Tema de Office</vt:lpstr>
      <vt:lpstr>36_Tema de Office</vt:lpstr>
      <vt:lpstr>37_Tema de Office</vt:lpstr>
      <vt:lpstr>38_Tema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contexto internacional de la acreditación en Ingeniería</vt:lpstr>
      <vt:lpstr>El contexto internacional de la acreditación en Ingeniería</vt:lpstr>
      <vt:lpstr>El contexto internacional de la acreditación en Ingeniería</vt:lpstr>
      <vt:lpstr>En Latinoamérica….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y acreditación de programas educativos</dc:title>
  <dc:creator>MariaElena.Barrera</dc:creator>
  <cp:lastModifiedBy>Maria Elena Barrera</cp:lastModifiedBy>
  <cp:revision>501</cp:revision>
  <dcterms:created xsi:type="dcterms:W3CDTF">2013-02-27T17:46:52Z</dcterms:created>
  <dcterms:modified xsi:type="dcterms:W3CDTF">2015-10-30T16:43:19Z</dcterms:modified>
</cp:coreProperties>
</file>