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98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E2949-C3C7-4271-B976-AD6C90DBE755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53A37-2DE0-4FCE-BFE8-E2D2FE775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87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Octava</a:t>
            </a:r>
            <a:r>
              <a:rPr lang="es-MX" baseline="0" dirty="0" smtClean="0"/>
              <a:t> Reunión del Comité de Pares Académicos para la </a:t>
            </a:r>
            <a:r>
              <a:rPr lang="es-MX" baseline="0" dirty="0" err="1" smtClean="0"/>
              <a:t>autoevaluaciónInstitucional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3A37-2DE0-4FCE-BFE8-E2D2FE77520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617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acreditación en México actualmente cumple un papel de gran importancia como un medio indispensable para mejorar la calidad de la educación superior en un entorno complejo de internacionalización y un considerable incremento de instituciones públicas y privadas, programas y modalidades.  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los próximos años, debido a que las posibilidades de desarrollo socioeconómico y ecológicamente sostenible de las naciones depende de una educación de calidad, las políticas educativas nacionales e internacionales continuarán impulsando los sistemas de acreditación ante la necesidad de enfrentar el reto de mejorar la calidad de la educación mediante la evaluación como instrumento para afianzar y garantizar la calidad y pertinencia de una institución o de un programa, permitiendo de esta forma que sean reconocidos socialmente. 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acreditación en México actualmente cumple un papel de gran importancia como un medio indispensable para mejorar la calidad de la educación superior en un entorno complejo de internacionalización y un considerable incremento de instituciones públicas y privadas, programas y modalidades.  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los próximos años, debido a que las posibilidades de desarrollo socioeconómico y ecológicamente sostenible de las naciones depende de una educación de calidad, las políticas educativas nacionales e internacionales continuarán impulsando los sistemas de acreditación ante la necesidad de enfrentar el reto de mejorar la calidad de la educación mediante la evaluación como instrumento para afianzar y garantizar la calidad y pertinencia de una institución o de un programa, permitiendo de esta forma que sean reconocidos socialmente. 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3A37-2DE0-4FCE-BFE8-E2D2FE77520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296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año 2013 fue publicado el Plan Nacional de Desarrollo y el Programa Sectorial de Educación 2013 – 2018, y fue necesario alinear el Marco de Referencia del COPAES con los objetivos y estrategias señaladas en los mismos.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Plan Nacional de Desarrollo (PND), plantea cinco metas: .     1.  México en Paz, 2. México Incluyente,   3.  México con Educación de Calidad,  4. México Próspero, y 5. México con Responsabilidad Global; así como tres estrategias transversales:  Democratizar la Productividad; Gobierno Cercano y Moderno; y Perspectiva de Género.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año 2013 fue publicado el Plan Nacional de Desarrollo y el Programa Sectorial de Educación 2013 – 2018, y fue necesario alinear el Marco de Referencia del COPAES con los objetivos y estrategias señaladas en los mismos.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Plan Nacional de Desarrollo (PND), plantea cinco metas: .     1.  México en Paz, 2. México Incluyente,   3.  México con Educación de Calidad,  4. México Próspero, y 5. México con Responsabilidad Global; así como tres estrategias transversales:  Democratizar la Productividad; Gobierno Cercano y Moderno; y Perspectiva de Género.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MX" dirty="0" smtClean="0"/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año 2013 fue publicado el Plan Nacional de Desarrollo y el Programa Sectorial de Educación 2013 – 2018, y fue necesario alinear el Marco de Referencia del COPAES con los objetivos y estrategias señaladas en los mismos.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Plan Nacional de Desarrollo (PND), plantea cinco metas: .     1.  México en Paz, 2. México Incluyente,   3.  México con Educación de Calidad,  4. México Próspero, y 5. México con Responsabilidad Global; así como tres estrategias transversales:  Democratizar la Productividad; Gobierno Cercano y Moderno; y Perspectiva de Género.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año 2013 fue publicado el Plan Nacional de Desarrollo y el Programa Sectorial de Educación 2013 – 2018, y fue necesario alinear el Marco de Referencia del COPAES con los objetivos y estrategias señaladas en los mismos.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Plan Nacional de Desarrollo (PND), plantea cinco metas: .     1.  México en Paz, 2. México Incluyente,   3.  México con Educación de Calidad,  4. México Próspero, y 5. México con Responsabilidad Global; así como tres estrategias transversales:  Democratizar la Productividad; Gobierno Cercano y Moderno; y Perspectiva de Género.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MX" dirty="0" smtClean="0"/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el año 2013 fue publicado el Plan Nacional de Desarrollo y el Programa Sectorial de Educación 2013 – 2018, y fue necesario alinear el Marco de Referencia del COPAES con los objetivos y estrategias señaladas en los mismos.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Plan Nacional de Desarrollo (PND), plantea cinco metas: .     1.  México en Paz, 2. México Incluyente,   3.  México con Educación de Calidad,  4. México Próspero, y 5. México con Responsabilidad Global; así como tres estrategias transversales:  Democratizar la Productividad; Gobierno Cercano y Moderno; y Perspectiva de Género.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3A37-2DE0-4FCE-BFE8-E2D2FE775204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72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análisis para realizar las adecuaciones requeridas en el Marco de Referencia del COPAES, se centró en la meta 3 “México con Educación de Calidad”, cuyo propósito fundamental es dirigir los esfuerzos para transitar hacia una Sociedad del Conocimiento.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cumplir estos propósitos en el capítulo III se establecen objetivos, estrategias y líneas de Acción.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objetivos establecidos son los siguientes: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1. Asegurar la calidad de los aprendizajes en la educación básica y la formación integral de todos los grupos de la población.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2. Fortalecer la calidad y pertinencia de la educación media superior, superior y formación para el trabajo, a fin de que contribuyan al desarrollo de México.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3. Asegurar mayor cobertura, inclusión y equidad educativa entre todos los grupos de la población para la construcción de una sociedad más justa.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4. Fortalecer la práctica de actividades físicas y deportivas como un componente de la educación integral.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5. Promover y difundir el arte y la cultura como recursos formativos privilegiados para impulsar la educación integral.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6. Impulsar la educación científica y tecnológica como elemento indispensable para la transformación de México en una sociedad del conocimiento. 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“México con Educación de Calidad”, cuyo propósito fundamental es dirigir los esfuerzos para transitar hacia una Sociedad del Conocimiento.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3A37-2DE0-4FCE-BFE8-E2D2FE77520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834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Para cumplir estos propósitos en el </a:t>
            </a:r>
            <a:r>
              <a:rPr lang="es-MX" dirty="0" err="1" smtClean="0"/>
              <a:t>cap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cumplir estos propósitos en el capítulo III se establecen objetivos, estrategias y líneas de Acción.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objetivos establecidos son los siguientes: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1. Asegurar la calidad de los aprendizajes en la educación básica y la formación integral de todos los grupos de la población.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2. Fortalecer la calidad y pertinencia de la educación media superior, superior y formación para el trabajo, a fin de que contribuyan al desarrollo de México.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cumplir estos propósitos en el capítulo III se establecen objetivos, estrategias y líneas de Acción.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objetivos establecidos son los siguientes: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1. Asegurar la calidad de los aprendizajes en la educación básica y la formación integral de todos los grupos de la población.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2. Fortalecer la calidad y pertinencia de la educación media superior, superior y formación para el trabajo, a fin de que contribuyan al desarrollo de México.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dirty="0" err="1" smtClean="0"/>
              <a:t>ítulo</a:t>
            </a:r>
            <a:r>
              <a:rPr lang="es-MX" dirty="0" smtClean="0"/>
              <a:t> III se establecen objetivos, estrategias y líneas de Acción.</a:t>
            </a:r>
          </a:p>
          <a:p>
            <a:endParaRPr lang="es-MX" dirty="0" smtClean="0"/>
          </a:p>
          <a:p>
            <a:r>
              <a:rPr lang="es-MX" dirty="0" smtClean="0"/>
              <a:t>Los objetivos establecidos son los siguientes:</a:t>
            </a:r>
          </a:p>
          <a:p>
            <a:r>
              <a:rPr lang="es-MX" dirty="0" smtClean="0"/>
              <a:t>Objetivo 1. Asegurar la calidad de los aprendizajes en la educación básica y la formación integral de todos los grupos de la población.</a:t>
            </a:r>
          </a:p>
          <a:p>
            <a:r>
              <a:rPr lang="es-MX" dirty="0" smtClean="0"/>
              <a:t>Objetivo 2. Fortalecer la calidad y pertinencia de la educación media superior, superior y formación para el trabajo, a fin de que contribuyan al desarrollo de México.</a:t>
            </a:r>
          </a:p>
          <a:p>
            <a:r>
              <a:rPr lang="es-MX" dirty="0" smtClean="0"/>
              <a:t>Objetivo 3. Asegurar mayor cobertura, inclusión y equidad educativa entre todos los grupos de la población para la construcción de una sociedad más justa.</a:t>
            </a:r>
          </a:p>
          <a:p>
            <a:r>
              <a:rPr lang="es-MX" dirty="0" smtClean="0"/>
              <a:t>Objetivo 4. Fortalecer la práctica de actividades físicas y deportivas como un componente de la educación integral.</a:t>
            </a:r>
          </a:p>
          <a:p>
            <a:r>
              <a:rPr lang="es-MX" dirty="0" smtClean="0"/>
              <a:t>Objetivo 5. Promover y difundir el arte y la cultura como recursos formativos privilegiados para impulsar la educación integral.</a:t>
            </a:r>
          </a:p>
          <a:p>
            <a:r>
              <a:rPr lang="es-MX" dirty="0" smtClean="0"/>
              <a:t>Objetivo 6. Impulsar la educación científica y tecnológica como elemento indispensable para la transformación de México en una sociedad del conocimiento.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cumplir estos propósitos en el capítulo III se establecen objetivos, estrategias y líneas de Acción.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objetivos establecidos son los siguientes: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1. Asegurar la calidad de los aprendizajes en la educación básica y la formación integral de todos los grupos de la población.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2. Fortalecer la calidad y pertinencia de la educación media superior, superior y formación para el trabajo, a fin de que contribuyan al desarrollo de México.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3A37-2DE0-4FCE-BFE8-E2D2FE77520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851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3. Asegurar mayor cobertura, inclusión y equidad educativa entre todos los grupos de la población para la construcción de una sociedad más justa.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4. Fortalecer la práctica de actividades físicas y deportivas como un componente de la educación integral.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5. Promover y difundir el arte y la cultura como recursos formativos privilegiados para impulsar la educación integral.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6. Impulsar la educación científica y tecnológica como elemento indispensable para la transformación de México en una sociedad del conocimiento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3A37-2DE0-4FCE-BFE8-E2D2FE775204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682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actuar del CONAED está basado en criterios académicos ajenos a cualquier interés particular de persona, grupo o institución y se desarrollará de conformidad con los siguientes lineamientos: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Equidad e imparcialidad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Congruencia y confiabilidad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 y aseguramiento de la calidad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Responsabilidad y seriedad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Transparencia y rendición de cuentas</a:t>
            </a:r>
          </a:p>
          <a:p>
            <a:pPr lvl="0"/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3A37-2DE0-4FCE-BFE8-E2D2FE775204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679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PROCESO DE ACREDITACIÓN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3A37-2DE0-4FCE-BFE8-E2D2FE775204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402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MX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3A37-2DE0-4FCE-BFE8-E2D2FE775204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31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402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5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72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02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4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29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97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33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66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867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725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8CF2-71D4-443B-B618-534529A22740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B61AE-7CDA-4D68-9000-B5B38C2A7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11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Octava</a:t>
            </a:r>
            <a:r>
              <a:rPr lang="es-MX" baseline="0" dirty="0" smtClean="0"/>
              <a:t> Reunión del Comité de Pares Académicos para </a:t>
            </a:r>
            <a:r>
              <a:rPr lang="es-MX" baseline="0" smtClean="0"/>
              <a:t>la autoevaluación Institucional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“Tendencias de los organismos acreditadores de México hacia la calidad de la Educación Superior”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562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La acreditación en México actualmente cumple un papel de gran importancia como un medio indispensable para mejorar la calidad de la educación superior en un entorno complejo de internacionalización y un considerable incremento de instituciones públicas y privadas, programas y modalidades.  </a:t>
            </a:r>
            <a:endParaRPr lang="es-MX" dirty="0"/>
          </a:p>
          <a:p>
            <a:r>
              <a:rPr lang="es-ES" dirty="0"/>
              <a:t> </a:t>
            </a:r>
            <a:endParaRPr lang="es-MX" dirty="0"/>
          </a:p>
          <a:p>
            <a:r>
              <a:rPr lang="es-ES" dirty="0"/>
              <a:t>En los próximos años, debido a que las posibilidades de desarrollo socioeconómico y ecológicamente sostenible de las naciones depende de una educación de calidad, las políticas educativas nacionales e internacionales continuarán impulsando los sistemas de acreditación ante la necesidad de enfrentar el reto de mejorar la calidad de la educación mediante la evaluación como instrumento para afianzar y garantizar la calidad y pertinencia de una institución o de un programa, permitiendo de esta forma que sean reconocidos socialmente. </a:t>
            </a:r>
            <a:endParaRPr lang="es-MX" dirty="0"/>
          </a:p>
          <a:p>
            <a:r>
              <a:rPr lang="es-ES" dirty="0"/>
              <a:t>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930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En el año 2013 fue publicado el Plan Nacional de Desarrollo y el Programa Sectorial de Educación 2013 – 2018, y fue necesario alinear el Marco de Referencia del COPAES con los objetivos y estrategias señaladas en los mismos.</a:t>
            </a:r>
            <a:endParaRPr lang="es-MX" dirty="0"/>
          </a:p>
          <a:p>
            <a:r>
              <a:rPr lang="es-ES" dirty="0"/>
              <a:t> </a:t>
            </a:r>
            <a:endParaRPr lang="es-MX" dirty="0"/>
          </a:p>
          <a:p>
            <a:r>
              <a:rPr lang="es-ES" dirty="0"/>
              <a:t>El Plan Nacional de Desarrollo (PND), plantea cinco metas: .     1.  México en Paz, 2. México Incluyente,   3.  México con Educación de Calidad,  4. México Próspero, y 5. México con Responsabilidad Global; así como tres estrategias transversales:  Democratizar la Productividad; Gobierno Cercano y Moderno; y Perspectiva de Género.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310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3 “México con Educación de Calidad”, cuyo propósito fundamental es dirigir los esfuerzos para transitar hacia una Sociedad del Conocimiento.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235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 </a:t>
            </a:r>
            <a:endParaRPr lang="es-MX" dirty="0"/>
          </a:p>
          <a:p>
            <a:r>
              <a:rPr lang="es-ES" dirty="0"/>
              <a:t>Para cumplir estos propósitos en el capítulo III se establecen objetivos, estrategias y líneas de Acción.</a:t>
            </a:r>
            <a:endParaRPr lang="es-MX" dirty="0"/>
          </a:p>
          <a:p>
            <a:r>
              <a:rPr lang="es-ES" dirty="0"/>
              <a:t> </a:t>
            </a:r>
            <a:endParaRPr lang="es-MX" dirty="0"/>
          </a:p>
          <a:p>
            <a:r>
              <a:rPr lang="es-ES" dirty="0"/>
              <a:t>Los objetivos establecidos son los siguientes:</a:t>
            </a:r>
            <a:endParaRPr lang="es-MX" dirty="0"/>
          </a:p>
          <a:p>
            <a:r>
              <a:rPr lang="es-ES" dirty="0"/>
              <a:t>Objetivo 1. Asegurar la calidad de los aprendizajes en la educación básica y la formación integral de todos los grupos de la población.</a:t>
            </a:r>
            <a:endParaRPr lang="es-MX" dirty="0"/>
          </a:p>
          <a:p>
            <a:r>
              <a:rPr lang="es-ES" dirty="0"/>
              <a:t>Objetivo 2. Fortalecer la calidad y pertinencia de la educación media superior, superior y formación para el trabajo, a fin de que contribuyan al desarrollo de México.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479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Objetivo 3. Asegurar mayor cobertura, inclusión y equidad educativa entre todos los grupos de la población para la construcción de una sociedad más justa.</a:t>
            </a:r>
            <a:endParaRPr lang="es-MX" dirty="0"/>
          </a:p>
          <a:p>
            <a:r>
              <a:rPr lang="es-ES" dirty="0"/>
              <a:t>Objetivo 4. Fortalecer la práctica de actividades físicas y deportivas como un componente de la educación integral.</a:t>
            </a:r>
            <a:endParaRPr lang="es-MX" dirty="0"/>
          </a:p>
          <a:p>
            <a:r>
              <a:rPr lang="es-ES" dirty="0"/>
              <a:t>Objetivo 5. Promover y difundir el arte y la cultura como recursos formativos privilegiados para impulsar la educación integral.</a:t>
            </a:r>
            <a:endParaRPr lang="es-MX" dirty="0"/>
          </a:p>
          <a:p>
            <a:r>
              <a:rPr lang="es-ES" dirty="0"/>
              <a:t>Objetivo 6. Impulsar la educación científica y tecnológica como elemento indispensable para la transformación de México en una sociedad del conocimiento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849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El actuar del CONAED está basado en criterios académicos ajenos a cualquier interés particular de persona, grupo o institución y se desarrollará de conformidad con los siguientes lineamientos:</a:t>
            </a:r>
            <a:endParaRPr lang="es-MX" dirty="0"/>
          </a:p>
          <a:p>
            <a:pPr lvl="0"/>
            <a:r>
              <a:rPr lang="es-ES" dirty="0"/>
              <a:t>Equidad e imparcialidad</a:t>
            </a:r>
            <a:endParaRPr lang="es-MX" dirty="0"/>
          </a:p>
          <a:p>
            <a:pPr lvl="0"/>
            <a:r>
              <a:rPr lang="es-ES" dirty="0"/>
              <a:t>Congruencia y confiabilidad</a:t>
            </a:r>
            <a:endParaRPr lang="es-MX" dirty="0"/>
          </a:p>
          <a:p>
            <a:pPr lvl="0"/>
            <a:r>
              <a:rPr lang="es-ES" dirty="0"/>
              <a:t>Control y aseguramiento de la calidad</a:t>
            </a:r>
            <a:endParaRPr lang="es-MX" dirty="0"/>
          </a:p>
          <a:p>
            <a:pPr lvl="0"/>
            <a:r>
              <a:rPr lang="es-ES" dirty="0"/>
              <a:t>Responsabilidad y seriedad</a:t>
            </a:r>
            <a:endParaRPr lang="es-MX" dirty="0"/>
          </a:p>
          <a:p>
            <a:pPr lvl="0"/>
            <a:r>
              <a:rPr lang="es-MX" dirty="0"/>
              <a:t>Transparencia y rendición de cuentas</a:t>
            </a:r>
          </a:p>
          <a:p>
            <a:pPr lvl="0"/>
            <a:r>
              <a:rPr lang="es-MX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9615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25038" y="3244334"/>
            <a:ext cx="3093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EL PROCESO DE ACREDITACIÓN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465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068529" y="3244334"/>
            <a:ext cx="1006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GRACIAS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5111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575</Words>
  <Application>Microsoft Office PowerPoint</Application>
  <PresentationFormat>Presentación en pantalla (4:3)</PresentationFormat>
  <Paragraphs>117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Octava Reunión del Comité de Pares Académicos para la autoevaluación Institucional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Octava Reunión del Comité de Pares Académicos para la autoevaluaciónInstitucional</dc:title>
  <dc:creator>Admin</dc:creator>
  <cp:lastModifiedBy>Admin</cp:lastModifiedBy>
  <cp:revision>6</cp:revision>
  <cp:lastPrinted>2015-10-27T18:51:25Z</cp:lastPrinted>
  <dcterms:created xsi:type="dcterms:W3CDTF">2015-10-27T18:07:26Z</dcterms:created>
  <dcterms:modified xsi:type="dcterms:W3CDTF">2015-10-27T18:57:51Z</dcterms:modified>
</cp:coreProperties>
</file>