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9" r:id="rId3"/>
    <p:sldId id="347" r:id="rId4"/>
    <p:sldId id="349" r:id="rId5"/>
    <p:sldId id="398" r:id="rId6"/>
    <p:sldId id="399" r:id="rId7"/>
    <p:sldId id="358" r:id="rId8"/>
    <p:sldId id="406" r:id="rId9"/>
    <p:sldId id="402" r:id="rId10"/>
    <p:sldId id="408" r:id="rId11"/>
    <p:sldId id="422" r:id="rId12"/>
    <p:sldId id="407" r:id="rId13"/>
    <p:sldId id="420" r:id="rId14"/>
    <p:sldId id="412" r:id="rId15"/>
  </p:sldIdLst>
  <p:sldSz cx="9144000" cy="6858000" type="screen4x3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35" autoAdjust="0"/>
    <p:restoredTop sz="94660"/>
  </p:normalViewPr>
  <p:slideViewPr>
    <p:cSldViewPr>
      <p:cViewPr>
        <p:scale>
          <a:sx n="100" d="100"/>
          <a:sy n="100" d="100"/>
        </p:scale>
        <p:origin x="-28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2B7EA-60C4-4849-A080-FE0DB3A8E4D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9738B62-7A1B-4D89-9FE6-F95A96970C90}">
      <dgm:prSet phldrT="[Texto]"/>
      <dgm:spPr/>
      <dgm:t>
        <a:bodyPr/>
        <a:lstStyle/>
        <a:p>
          <a:r>
            <a:rPr lang="es-MX" b="1" dirty="0" smtClean="0"/>
            <a:t>Auto evaluación</a:t>
          </a:r>
          <a:endParaRPr lang="es-MX" b="1" dirty="0"/>
        </a:p>
      </dgm:t>
    </dgm:pt>
    <dgm:pt modelId="{D081C68A-5202-4F13-898E-FD3D47C99489}" type="parTrans" cxnId="{740BBA78-B8DB-4844-B916-4F053FF5219F}">
      <dgm:prSet/>
      <dgm:spPr/>
      <dgm:t>
        <a:bodyPr/>
        <a:lstStyle/>
        <a:p>
          <a:endParaRPr lang="es-MX"/>
        </a:p>
      </dgm:t>
    </dgm:pt>
    <dgm:pt modelId="{0EE39B33-F980-44F2-81E0-D2C00E1EE7B7}" type="sibTrans" cxnId="{740BBA78-B8DB-4844-B916-4F053FF5219F}">
      <dgm:prSet/>
      <dgm:spPr/>
      <dgm:t>
        <a:bodyPr/>
        <a:lstStyle/>
        <a:p>
          <a:endParaRPr lang="es-MX"/>
        </a:p>
      </dgm:t>
    </dgm:pt>
    <dgm:pt modelId="{F311C5D7-F7E3-4A14-8CE5-43B15A32414C}">
      <dgm:prSet phldrT="[Texto]"/>
      <dgm:spPr/>
      <dgm:t>
        <a:bodyPr/>
        <a:lstStyle/>
        <a:p>
          <a:r>
            <a:rPr lang="es-MX" b="1" dirty="0" smtClean="0"/>
            <a:t>Verificación</a:t>
          </a:r>
          <a:endParaRPr lang="es-MX" b="1" dirty="0"/>
        </a:p>
      </dgm:t>
    </dgm:pt>
    <dgm:pt modelId="{FC23FDAD-84F3-4C3E-8203-FFF712B78C72}" type="parTrans" cxnId="{2B70D78C-F7C6-43C1-A881-AF8968111A77}">
      <dgm:prSet/>
      <dgm:spPr/>
      <dgm:t>
        <a:bodyPr/>
        <a:lstStyle/>
        <a:p>
          <a:endParaRPr lang="es-MX"/>
        </a:p>
      </dgm:t>
    </dgm:pt>
    <dgm:pt modelId="{5A8D9473-CED5-4963-9A7E-1530B94EC290}" type="sibTrans" cxnId="{2B70D78C-F7C6-43C1-A881-AF8968111A77}">
      <dgm:prSet/>
      <dgm:spPr/>
      <dgm:t>
        <a:bodyPr/>
        <a:lstStyle/>
        <a:p>
          <a:endParaRPr lang="es-MX"/>
        </a:p>
      </dgm:t>
    </dgm:pt>
    <dgm:pt modelId="{775B502E-C555-4553-BE15-3FD97F78F40C}">
      <dgm:prSet phldrT="[Texto]"/>
      <dgm:spPr/>
      <dgm:t>
        <a:bodyPr/>
        <a:lstStyle/>
        <a:p>
          <a:r>
            <a:rPr lang="es-MX" b="1" dirty="0" smtClean="0"/>
            <a:t>Dictamen</a:t>
          </a:r>
          <a:endParaRPr lang="es-MX" b="1" dirty="0"/>
        </a:p>
      </dgm:t>
    </dgm:pt>
    <dgm:pt modelId="{E283C0EC-6D29-4954-8518-BF1545648039}" type="parTrans" cxnId="{7F543806-C8ED-4124-8CB7-03D22523002A}">
      <dgm:prSet/>
      <dgm:spPr/>
      <dgm:t>
        <a:bodyPr/>
        <a:lstStyle/>
        <a:p>
          <a:endParaRPr lang="es-MX"/>
        </a:p>
      </dgm:t>
    </dgm:pt>
    <dgm:pt modelId="{BDE6B336-63E0-4B14-9AE7-C2E85E9F88FD}" type="sibTrans" cxnId="{7F543806-C8ED-4124-8CB7-03D22523002A}">
      <dgm:prSet/>
      <dgm:spPr/>
      <dgm:t>
        <a:bodyPr/>
        <a:lstStyle/>
        <a:p>
          <a:endParaRPr lang="es-MX"/>
        </a:p>
      </dgm:t>
    </dgm:pt>
    <dgm:pt modelId="{D780B137-6B93-4EC5-9D23-B55DBB67DC1D}">
      <dgm:prSet phldrT="[Texto]"/>
      <dgm:spPr/>
      <dgm:t>
        <a:bodyPr/>
        <a:lstStyle/>
        <a:p>
          <a:r>
            <a:rPr lang="es-MX" b="1" dirty="0" smtClean="0"/>
            <a:t>Seguimiento</a:t>
          </a:r>
          <a:endParaRPr lang="es-MX" b="1" dirty="0"/>
        </a:p>
      </dgm:t>
    </dgm:pt>
    <dgm:pt modelId="{172F2CD2-0260-4145-8174-DC3D6F0552EA}" type="parTrans" cxnId="{AC6EEFE4-DC54-4ECC-BF3D-740145D0C40B}">
      <dgm:prSet/>
      <dgm:spPr/>
      <dgm:t>
        <a:bodyPr/>
        <a:lstStyle/>
        <a:p>
          <a:endParaRPr lang="es-MX"/>
        </a:p>
      </dgm:t>
    </dgm:pt>
    <dgm:pt modelId="{D6E3A5A8-5C52-4492-BDA8-D9BF70C03F13}" type="sibTrans" cxnId="{AC6EEFE4-DC54-4ECC-BF3D-740145D0C40B}">
      <dgm:prSet/>
      <dgm:spPr/>
      <dgm:t>
        <a:bodyPr/>
        <a:lstStyle/>
        <a:p>
          <a:endParaRPr lang="es-MX"/>
        </a:p>
      </dgm:t>
    </dgm:pt>
    <dgm:pt modelId="{5F5FDCE7-1CAA-4608-AB13-929BBBACA810}" type="pres">
      <dgm:prSet presAssocID="{E1F2B7EA-60C4-4849-A080-FE0DB3A8E4D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881627-1B6D-43DE-96D7-7C8E37398683}" type="pres">
      <dgm:prSet presAssocID="{E1F2B7EA-60C4-4849-A080-FE0DB3A8E4D8}" presName="wedge1" presStyleLbl="node1" presStyleIdx="0" presStyleCnt="4"/>
      <dgm:spPr/>
      <dgm:t>
        <a:bodyPr/>
        <a:lstStyle/>
        <a:p>
          <a:endParaRPr lang="en-US"/>
        </a:p>
      </dgm:t>
    </dgm:pt>
    <dgm:pt modelId="{749B1333-B1E4-49AA-BE3B-A9B91A8423D5}" type="pres">
      <dgm:prSet presAssocID="{E1F2B7EA-60C4-4849-A080-FE0DB3A8E4D8}" presName="dummy1a" presStyleCnt="0"/>
      <dgm:spPr/>
      <dgm:t>
        <a:bodyPr/>
        <a:lstStyle/>
        <a:p>
          <a:endParaRPr lang="en-US"/>
        </a:p>
      </dgm:t>
    </dgm:pt>
    <dgm:pt modelId="{170E107B-1DBD-4F2A-8F2D-2CD53083DDDD}" type="pres">
      <dgm:prSet presAssocID="{E1F2B7EA-60C4-4849-A080-FE0DB3A8E4D8}" presName="dummy1b" presStyleCnt="0"/>
      <dgm:spPr/>
      <dgm:t>
        <a:bodyPr/>
        <a:lstStyle/>
        <a:p>
          <a:endParaRPr lang="en-US"/>
        </a:p>
      </dgm:t>
    </dgm:pt>
    <dgm:pt modelId="{5092302A-BCC5-470F-9069-BE84DA07AF0E}" type="pres">
      <dgm:prSet presAssocID="{E1F2B7EA-60C4-4849-A080-FE0DB3A8E4D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5C39B-E9FA-41A0-8F23-4B81731A0FE1}" type="pres">
      <dgm:prSet presAssocID="{E1F2B7EA-60C4-4849-A080-FE0DB3A8E4D8}" presName="wedge2" presStyleLbl="node1" presStyleIdx="1" presStyleCnt="4"/>
      <dgm:spPr/>
      <dgm:t>
        <a:bodyPr/>
        <a:lstStyle/>
        <a:p>
          <a:endParaRPr lang="en-US"/>
        </a:p>
      </dgm:t>
    </dgm:pt>
    <dgm:pt modelId="{F8A44E0A-3BC3-4512-8011-AC8D5D6FA3F2}" type="pres">
      <dgm:prSet presAssocID="{E1F2B7EA-60C4-4849-A080-FE0DB3A8E4D8}" presName="dummy2a" presStyleCnt="0"/>
      <dgm:spPr/>
      <dgm:t>
        <a:bodyPr/>
        <a:lstStyle/>
        <a:p>
          <a:endParaRPr lang="en-US"/>
        </a:p>
      </dgm:t>
    </dgm:pt>
    <dgm:pt modelId="{AD001774-A543-484B-9E7C-8EFB02CF4FD7}" type="pres">
      <dgm:prSet presAssocID="{E1F2B7EA-60C4-4849-A080-FE0DB3A8E4D8}" presName="dummy2b" presStyleCnt="0"/>
      <dgm:spPr/>
      <dgm:t>
        <a:bodyPr/>
        <a:lstStyle/>
        <a:p>
          <a:endParaRPr lang="en-US"/>
        </a:p>
      </dgm:t>
    </dgm:pt>
    <dgm:pt modelId="{46CABC41-6253-4329-A165-08DA9DAF632F}" type="pres">
      <dgm:prSet presAssocID="{E1F2B7EA-60C4-4849-A080-FE0DB3A8E4D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729E0-DFF7-412F-BC3E-4D86711D7CC8}" type="pres">
      <dgm:prSet presAssocID="{E1F2B7EA-60C4-4849-A080-FE0DB3A8E4D8}" presName="wedge3" presStyleLbl="node1" presStyleIdx="2" presStyleCnt="4"/>
      <dgm:spPr/>
      <dgm:t>
        <a:bodyPr/>
        <a:lstStyle/>
        <a:p>
          <a:endParaRPr lang="en-US"/>
        </a:p>
      </dgm:t>
    </dgm:pt>
    <dgm:pt modelId="{903C062C-4D25-4BDB-8FFC-359DDEF9100D}" type="pres">
      <dgm:prSet presAssocID="{E1F2B7EA-60C4-4849-A080-FE0DB3A8E4D8}" presName="dummy3a" presStyleCnt="0"/>
      <dgm:spPr/>
      <dgm:t>
        <a:bodyPr/>
        <a:lstStyle/>
        <a:p>
          <a:endParaRPr lang="en-US"/>
        </a:p>
      </dgm:t>
    </dgm:pt>
    <dgm:pt modelId="{273FCF02-ACED-40FF-BF3B-6A956B5E6B99}" type="pres">
      <dgm:prSet presAssocID="{E1F2B7EA-60C4-4849-A080-FE0DB3A8E4D8}" presName="dummy3b" presStyleCnt="0"/>
      <dgm:spPr/>
      <dgm:t>
        <a:bodyPr/>
        <a:lstStyle/>
        <a:p>
          <a:endParaRPr lang="en-US"/>
        </a:p>
      </dgm:t>
    </dgm:pt>
    <dgm:pt modelId="{2D04B7BE-9132-4090-8F1E-57A706FE8015}" type="pres">
      <dgm:prSet presAssocID="{E1F2B7EA-60C4-4849-A080-FE0DB3A8E4D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4C7DA-6C1E-410D-84DC-AABF649B4B6A}" type="pres">
      <dgm:prSet presAssocID="{E1F2B7EA-60C4-4849-A080-FE0DB3A8E4D8}" presName="wedge4" presStyleLbl="node1" presStyleIdx="3" presStyleCnt="4"/>
      <dgm:spPr/>
      <dgm:t>
        <a:bodyPr/>
        <a:lstStyle/>
        <a:p>
          <a:endParaRPr lang="en-US"/>
        </a:p>
      </dgm:t>
    </dgm:pt>
    <dgm:pt modelId="{0138C347-3FE9-472E-9511-7B0BEEF710DA}" type="pres">
      <dgm:prSet presAssocID="{E1F2B7EA-60C4-4849-A080-FE0DB3A8E4D8}" presName="dummy4a" presStyleCnt="0"/>
      <dgm:spPr/>
      <dgm:t>
        <a:bodyPr/>
        <a:lstStyle/>
        <a:p>
          <a:endParaRPr lang="en-US"/>
        </a:p>
      </dgm:t>
    </dgm:pt>
    <dgm:pt modelId="{0933B330-52E3-4F57-ACAC-0C858449C2CA}" type="pres">
      <dgm:prSet presAssocID="{E1F2B7EA-60C4-4849-A080-FE0DB3A8E4D8}" presName="dummy4b" presStyleCnt="0"/>
      <dgm:spPr/>
      <dgm:t>
        <a:bodyPr/>
        <a:lstStyle/>
        <a:p>
          <a:endParaRPr lang="en-US"/>
        </a:p>
      </dgm:t>
    </dgm:pt>
    <dgm:pt modelId="{B61A7322-EC5F-46C8-A6AF-597819CE168F}" type="pres">
      <dgm:prSet presAssocID="{E1F2B7EA-60C4-4849-A080-FE0DB3A8E4D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B0BD6-FA86-4EEC-938A-3D596ABA9D52}" type="pres">
      <dgm:prSet presAssocID="{0EE39B33-F980-44F2-81E0-D2C00E1EE7B7}" presName="arrowWedge1" presStyleLbl="fgSibTrans2D1" presStyleIdx="0" presStyleCnt="4"/>
      <dgm:spPr/>
      <dgm:t>
        <a:bodyPr/>
        <a:lstStyle/>
        <a:p>
          <a:endParaRPr lang="en-US"/>
        </a:p>
      </dgm:t>
    </dgm:pt>
    <dgm:pt modelId="{85D64D08-3BC1-4118-87D6-6427191EF7CF}" type="pres">
      <dgm:prSet presAssocID="{5A8D9473-CED5-4963-9A7E-1530B94EC290}" presName="arrowWedge2" presStyleLbl="fgSibTrans2D1" presStyleIdx="1" presStyleCnt="4"/>
      <dgm:spPr/>
      <dgm:t>
        <a:bodyPr/>
        <a:lstStyle/>
        <a:p>
          <a:endParaRPr lang="en-US"/>
        </a:p>
      </dgm:t>
    </dgm:pt>
    <dgm:pt modelId="{81284C93-B09D-456A-AE3C-9B37C27BA7CE}" type="pres">
      <dgm:prSet presAssocID="{BDE6B336-63E0-4B14-9AE7-C2E85E9F88FD}" presName="arrowWedge3" presStyleLbl="fgSibTrans2D1" presStyleIdx="2" presStyleCnt="4"/>
      <dgm:spPr/>
      <dgm:t>
        <a:bodyPr/>
        <a:lstStyle/>
        <a:p>
          <a:endParaRPr lang="en-US"/>
        </a:p>
      </dgm:t>
    </dgm:pt>
    <dgm:pt modelId="{9573AA99-BFC3-4583-8450-E2E567582BFA}" type="pres">
      <dgm:prSet presAssocID="{D6E3A5A8-5C52-4492-BDA8-D9BF70C03F13}" presName="arrowWedge4" presStyleLbl="fgSibTrans2D1" presStyleIdx="3" presStyleCnt="4"/>
      <dgm:spPr/>
      <dgm:t>
        <a:bodyPr/>
        <a:lstStyle/>
        <a:p>
          <a:endParaRPr lang="en-US"/>
        </a:p>
      </dgm:t>
    </dgm:pt>
  </dgm:ptLst>
  <dgm:cxnLst>
    <dgm:cxn modelId="{AC6EEFE4-DC54-4ECC-BF3D-740145D0C40B}" srcId="{E1F2B7EA-60C4-4849-A080-FE0DB3A8E4D8}" destId="{D780B137-6B93-4EC5-9D23-B55DBB67DC1D}" srcOrd="3" destOrd="0" parTransId="{172F2CD2-0260-4145-8174-DC3D6F0552EA}" sibTransId="{D6E3A5A8-5C52-4492-BDA8-D9BF70C03F13}"/>
    <dgm:cxn modelId="{1B754ECC-A683-4211-B37D-8DAE38BAADAE}" type="presOf" srcId="{E9738B62-7A1B-4D89-9FE6-F95A96970C90}" destId="{5092302A-BCC5-470F-9069-BE84DA07AF0E}" srcOrd="1" destOrd="0" presId="urn:microsoft.com/office/officeart/2005/8/layout/cycle8"/>
    <dgm:cxn modelId="{7F543806-C8ED-4124-8CB7-03D22523002A}" srcId="{E1F2B7EA-60C4-4849-A080-FE0DB3A8E4D8}" destId="{775B502E-C555-4553-BE15-3FD97F78F40C}" srcOrd="2" destOrd="0" parTransId="{E283C0EC-6D29-4954-8518-BF1545648039}" sibTransId="{BDE6B336-63E0-4B14-9AE7-C2E85E9F88FD}"/>
    <dgm:cxn modelId="{0BDA65ED-6D4F-43D4-8DA1-C8480553E105}" type="presOf" srcId="{D780B137-6B93-4EC5-9D23-B55DBB67DC1D}" destId="{B61A7322-EC5F-46C8-A6AF-597819CE168F}" srcOrd="1" destOrd="0" presId="urn:microsoft.com/office/officeart/2005/8/layout/cycle8"/>
    <dgm:cxn modelId="{B9A2C1E5-E1AF-4C59-8CB3-3D0110732BFD}" type="presOf" srcId="{775B502E-C555-4553-BE15-3FD97F78F40C}" destId="{7BB729E0-DFF7-412F-BC3E-4D86711D7CC8}" srcOrd="0" destOrd="0" presId="urn:microsoft.com/office/officeart/2005/8/layout/cycle8"/>
    <dgm:cxn modelId="{CCE5F9FE-77A2-4FAA-89F2-E1477C4FDBD8}" type="presOf" srcId="{D780B137-6B93-4EC5-9D23-B55DBB67DC1D}" destId="{65A4C7DA-6C1E-410D-84DC-AABF649B4B6A}" srcOrd="0" destOrd="0" presId="urn:microsoft.com/office/officeart/2005/8/layout/cycle8"/>
    <dgm:cxn modelId="{417E73F3-66D8-4FA5-B4C9-580F97001A9F}" type="presOf" srcId="{E9738B62-7A1B-4D89-9FE6-F95A96970C90}" destId="{AA881627-1B6D-43DE-96D7-7C8E37398683}" srcOrd="0" destOrd="0" presId="urn:microsoft.com/office/officeart/2005/8/layout/cycle8"/>
    <dgm:cxn modelId="{1A6C85FB-D128-4AD5-8000-B455096C98C7}" type="presOf" srcId="{F311C5D7-F7E3-4A14-8CE5-43B15A32414C}" destId="{46CABC41-6253-4329-A165-08DA9DAF632F}" srcOrd="1" destOrd="0" presId="urn:microsoft.com/office/officeart/2005/8/layout/cycle8"/>
    <dgm:cxn modelId="{A769DC22-6194-4024-B49D-C726C7FADBFE}" type="presOf" srcId="{F311C5D7-F7E3-4A14-8CE5-43B15A32414C}" destId="{4F15C39B-E9FA-41A0-8F23-4B81731A0FE1}" srcOrd="0" destOrd="0" presId="urn:microsoft.com/office/officeart/2005/8/layout/cycle8"/>
    <dgm:cxn modelId="{B8CEAA5A-2EDA-4CFF-8880-743B0EB69215}" type="presOf" srcId="{775B502E-C555-4553-BE15-3FD97F78F40C}" destId="{2D04B7BE-9132-4090-8F1E-57A706FE8015}" srcOrd="1" destOrd="0" presId="urn:microsoft.com/office/officeart/2005/8/layout/cycle8"/>
    <dgm:cxn modelId="{2B70D78C-F7C6-43C1-A881-AF8968111A77}" srcId="{E1F2B7EA-60C4-4849-A080-FE0DB3A8E4D8}" destId="{F311C5D7-F7E3-4A14-8CE5-43B15A32414C}" srcOrd="1" destOrd="0" parTransId="{FC23FDAD-84F3-4C3E-8203-FFF712B78C72}" sibTransId="{5A8D9473-CED5-4963-9A7E-1530B94EC290}"/>
    <dgm:cxn modelId="{740BBA78-B8DB-4844-B916-4F053FF5219F}" srcId="{E1F2B7EA-60C4-4849-A080-FE0DB3A8E4D8}" destId="{E9738B62-7A1B-4D89-9FE6-F95A96970C90}" srcOrd="0" destOrd="0" parTransId="{D081C68A-5202-4F13-898E-FD3D47C99489}" sibTransId="{0EE39B33-F980-44F2-81E0-D2C00E1EE7B7}"/>
    <dgm:cxn modelId="{E06B1288-0FBB-4EFA-B5A1-B02CB0EF6D78}" type="presOf" srcId="{E1F2B7EA-60C4-4849-A080-FE0DB3A8E4D8}" destId="{5F5FDCE7-1CAA-4608-AB13-929BBBACA810}" srcOrd="0" destOrd="0" presId="urn:microsoft.com/office/officeart/2005/8/layout/cycle8"/>
    <dgm:cxn modelId="{85FA5E92-2B3A-460F-A968-33F9CC899D61}" type="presParOf" srcId="{5F5FDCE7-1CAA-4608-AB13-929BBBACA810}" destId="{AA881627-1B6D-43DE-96D7-7C8E37398683}" srcOrd="0" destOrd="0" presId="urn:microsoft.com/office/officeart/2005/8/layout/cycle8"/>
    <dgm:cxn modelId="{B4E0FE0D-4C05-4A28-B3D5-B40228CB56DE}" type="presParOf" srcId="{5F5FDCE7-1CAA-4608-AB13-929BBBACA810}" destId="{749B1333-B1E4-49AA-BE3B-A9B91A8423D5}" srcOrd="1" destOrd="0" presId="urn:microsoft.com/office/officeart/2005/8/layout/cycle8"/>
    <dgm:cxn modelId="{000C158D-927C-4166-AF02-DDA3384B6EBD}" type="presParOf" srcId="{5F5FDCE7-1CAA-4608-AB13-929BBBACA810}" destId="{170E107B-1DBD-4F2A-8F2D-2CD53083DDDD}" srcOrd="2" destOrd="0" presId="urn:microsoft.com/office/officeart/2005/8/layout/cycle8"/>
    <dgm:cxn modelId="{0764D096-2469-411E-8BC5-6152DFB1F957}" type="presParOf" srcId="{5F5FDCE7-1CAA-4608-AB13-929BBBACA810}" destId="{5092302A-BCC5-470F-9069-BE84DA07AF0E}" srcOrd="3" destOrd="0" presId="urn:microsoft.com/office/officeart/2005/8/layout/cycle8"/>
    <dgm:cxn modelId="{1257F656-56CA-4267-8D7B-E39999DBA406}" type="presParOf" srcId="{5F5FDCE7-1CAA-4608-AB13-929BBBACA810}" destId="{4F15C39B-E9FA-41A0-8F23-4B81731A0FE1}" srcOrd="4" destOrd="0" presId="urn:microsoft.com/office/officeart/2005/8/layout/cycle8"/>
    <dgm:cxn modelId="{AEC6CDF5-5A7E-4781-843F-5B5AE3DA945C}" type="presParOf" srcId="{5F5FDCE7-1CAA-4608-AB13-929BBBACA810}" destId="{F8A44E0A-3BC3-4512-8011-AC8D5D6FA3F2}" srcOrd="5" destOrd="0" presId="urn:microsoft.com/office/officeart/2005/8/layout/cycle8"/>
    <dgm:cxn modelId="{ADEC0C4E-482D-4031-8CB9-7A5625B7FB90}" type="presParOf" srcId="{5F5FDCE7-1CAA-4608-AB13-929BBBACA810}" destId="{AD001774-A543-484B-9E7C-8EFB02CF4FD7}" srcOrd="6" destOrd="0" presId="urn:microsoft.com/office/officeart/2005/8/layout/cycle8"/>
    <dgm:cxn modelId="{B2C02ED6-2965-416A-9E9B-10C2A256411A}" type="presParOf" srcId="{5F5FDCE7-1CAA-4608-AB13-929BBBACA810}" destId="{46CABC41-6253-4329-A165-08DA9DAF632F}" srcOrd="7" destOrd="0" presId="urn:microsoft.com/office/officeart/2005/8/layout/cycle8"/>
    <dgm:cxn modelId="{6320BBB8-B65A-4B4E-8E4E-D2CC497F9657}" type="presParOf" srcId="{5F5FDCE7-1CAA-4608-AB13-929BBBACA810}" destId="{7BB729E0-DFF7-412F-BC3E-4D86711D7CC8}" srcOrd="8" destOrd="0" presId="urn:microsoft.com/office/officeart/2005/8/layout/cycle8"/>
    <dgm:cxn modelId="{000FA233-43D8-46F4-9ED5-F365FA65C238}" type="presParOf" srcId="{5F5FDCE7-1CAA-4608-AB13-929BBBACA810}" destId="{903C062C-4D25-4BDB-8FFC-359DDEF9100D}" srcOrd="9" destOrd="0" presId="urn:microsoft.com/office/officeart/2005/8/layout/cycle8"/>
    <dgm:cxn modelId="{91F0F81D-8C20-4B60-92D2-AE9BA24BDF18}" type="presParOf" srcId="{5F5FDCE7-1CAA-4608-AB13-929BBBACA810}" destId="{273FCF02-ACED-40FF-BF3B-6A956B5E6B99}" srcOrd="10" destOrd="0" presId="urn:microsoft.com/office/officeart/2005/8/layout/cycle8"/>
    <dgm:cxn modelId="{7BFC236A-83BB-4E77-8C12-A6D759DD8CD2}" type="presParOf" srcId="{5F5FDCE7-1CAA-4608-AB13-929BBBACA810}" destId="{2D04B7BE-9132-4090-8F1E-57A706FE8015}" srcOrd="11" destOrd="0" presId="urn:microsoft.com/office/officeart/2005/8/layout/cycle8"/>
    <dgm:cxn modelId="{CD911132-CB40-4C12-BDA2-6A7B9BE73934}" type="presParOf" srcId="{5F5FDCE7-1CAA-4608-AB13-929BBBACA810}" destId="{65A4C7DA-6C1E-410D-84DC-AABF649B4B6A}" srcOrd="12" destOrd="0" presId="urn:microsoft.com/office/officeart/2005/8/layout/cycle8"/>
    <dgm:cxn modelId="{36363D61-2B7E-415A-B0CB-CEA82D09814B}" type="presParOf" srcId="{5F5FDCE7-1CAA-4608-AB13-929BBBACA810}" destId="{0138C347-3FE9-472E-9511-7B0BEEF710DA}" srcOrd="13" destOrd="0" presId="urn:microsoft.com/office/officeart/2005/8/layout/cycle8"/>
    <dgm:cxn modelId="{D77EF53A-B6B9-4B4A-B2EA-848037C97ED3}" type="presParOf" srcId="{5F5FDCE7-1CAA-4608-AB13-929BBBACA810}" destId="{0933B330-52E3-4F57-ACAC-0C858449C2CA}" srcOrd="14" destOrd="0" presId="urn:microsoft.com/office/officeart/2005/8/layout/cycle8"/>
    <dgm:cxn modelId="{1E892248-C195-45EF-87D2-9000C7CBF67B}" type="presParOf" srcId="{5F5FDCE7-1CAA-4608-AB13-929BBBACA810}" destId="{B61A7322-EC5F-46C8-A6AF-597819CE168F}" srcOrd="15" destOrd="0" presId="urn:microsoft.com/office/officeart/2005/8/layout/cycle8"/>
    <dgm:cxn modelId="{CCBA29FA-155E-4F9C-AB3E-851974B2D54F}" type="presParOf" srcId="{5F5FDCE7-1CAA-4608-AB13-929BBBACA810}" destId="{E81B0BD6-FA86-4EEC-938A-3D596ABA9D52}" srcOrd="16" destOrd="0" presId="urn:microsoft.com/office/officeart/2005/8/layout/cycle8"/>
    <dgm:cxn modelId="{F45F396E-CBD2-409D-B8A1-B2F5FEB3B721}" type="presParOf" srcId="{5F5FDCE7-1CAA-4608-AB13-929BBBACA810}" destId="{85D64D08-3BC1-4118-87D6-6427191EF7CF}" srcOrd="17" destOrd="0" presId="urn:microsoft.com/office/officeart/2005/8/layout/cycle8"/>
    <dgm:cxn modelId="{E71BFA21-02E6-4F41-BD36-3EEE147EBEC5}" type="presParOf" srcId="{5F5FDCE7-1CAA-4608-AB13-929BBBACA810}" destId="{81284C93-B09D-456A-AE3C-9B37C27BA7CE}" srcOrd="18" destOrd="0" presId="urn:microsoft.com/office/officeart/2005/8/layout/cycle8"/>
    <dgm:cxn modelId="{4D09F1E3-91FF-4081-BD90-390CF6B7C47A}" type="presParOf" srcId="{5F5FDCE7-1CAA-4608-AB13-929BBBACA810}" destId="{9573AA99-BFC3-4583-8450-E2E567582BF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F55FB0-8716-42DC-8F74-9268BD5FF795}" type="doc">
      <dgm:prSet loTypeId="urn:microsoft.com/office/officeart/2005/8/layout/radial4" loCatId="relationship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A680B97-CD89-426A-B3D0-A1CCF55F2E32}">
      <dgm:prSet phldrT="[Text]" custT="1"/>
      <dgm:spPr/>
      <dgm:t>
        <a:bodyPr/>
        <a:lstStyle/>
        <a:p>
          <a:r>
            <a:rPr lang="en-US" sz="2800" dirty="0" err="1" smtClean="0"/>
            <a:t>Acreditación</a:t>
          </a:r>
          <a:endParaRPr lang="en-US" sz="2800" dirty="0"/>
        </a:p>
      </dgm:t>
    </dgm:pt>
    <dgm:pt modelId="{162C2F15-81D8-499D-BE2E-FF32A6C1B19B}" type="parTrans" cxnId="{E9F2407B-B256-4F8E-B822-E66DF97F5CB1}">
      <dgm:prSet/>
      <dgm:spPr/>
      <dgm:t>
        <a:bodyPr/>
        <a:lstStyle/>
        <a:p>
          <a:endParaRPr lang="en-US"/>
        </a:p>
      </dgm:t>
    </dgm:pt>
    <dgm:pt modelId="{E39EC286-A2DA-4291-99DD-98D1A99A5800}" type="sibTrans" cxnId="{E9F2407B-B256-4F8E-B822-E66DF97F5CB1}">
      <dgm:prSet/>
      <dgm:spPr/>
      <dgm:t>
        <a:bodyPr/>
        <a:lstStyle/>
        <a:p>
          <a:endParaRPr lang="en-US"/>
        </a:p>
      </dgm:t>
    </dgm:pt>
    <dgm:pt modelId="{95927E4C-6A64-4EB3-B805-8CF54F09E0C0}">
      <dgm:prSet phldrT="[Text]"/>
      <dgm:spPr/>
      <dgm:t>
        <a:bodyPr/>
        <a:lstStyle/>
        <a:p>
          <a:r>
            <a:rPr lang="en-US" dirty="0" err="1" smtClean="0"/>
            <a:t>Necesidades</a:t>
          </a:r>
          <a:r>
            <a:rPr lang="en-US" dirty="0" smtClean="0"/>
            <a:t> </a:t>
          </a:r>
          <a:r>
            <a:rPr lang="en-US" dirty="0" err="1" smtClean="0"/>
            <a:t>sociales</a:t>
          </a:r>
          <a:endParaRPr lang="en-US" dirty="0"/>
        </a:p>
      </dgm:t>
    </dgm:pt>
    <dgm:pt modelId="{C6675609-0909-402C-92FA-A6323B347069}" type="parTrans" cxnId="{C2088078-9D3E-4AB6-805D-60E950D4B16D}">
      <dgm:prSet/>
      <dgm:spPr/>
      <dgm:t>
        <a:bodyPr/>
        <a:lstStyle/>
        <a:p>
          <a:endParaRPr lang="en-US"/>
        </a:p>
      </dgm:t>
    </dgm:pt>
    <dgm:pt modelId="{2909F34E-3D7C-44BC-8500-539B798F72CB}" type="sibTrans" cxnId="{C2088078-9D3E-4AB6-805D-60E950D4B16D}">
      <dgm:prSet/>
      <dgm:spPr/>
      <dgm:t>
        <a:bodyPr/>
        <a:lstStyle/>
        <a:p>
          <a:endParaRPr lang="en-US"/>
        </a:p>
      </dgm:t>
    </dgm:pt>
    <dgm:pt modelId="{C8294881-D623-4FA3-9D1A-38DE0CD264EF}">
      <dgm:prSet phldrT="[Text]"/>
      <dgm:spPr/>
      <dgm:t>
        <a:bodyPr/>
        <a:lstStyle/>
        <a:p>
          <a:r>
            <a:rPr lang="en-US" dirty="0" err="1" smtClean="0"/>
            <a:t>Práctica</a:t>
          </a:r>
          <a:r>
            <a:rPr lang="en-US" dirty="0" smtClean="0"/>
            <a:t> </a:t>
          </a:r>
          <a:r>
            <a:rPr lang="en-US" dirty="0" err="1" smtClean="0"/>
            <a:t>médica</a:t>
          </a:r>
          <a:endParaRPr lang="en-US" dirty="0"/>
        </a:p>
      </dgm:t>
    </dgm:pt>
    <dgm:pt modelId="{6A521B52-FF9E-4F76-984F-5E6440180671}" type="parTrans" cxnId="{B82842C3-D6A9-4736-9163-D30040979129}">
      <dgm:prSet/>
      <dgm:spPr/>
      <dgm:t>
        <a:bodyPr/>
        <a:lstStyle/>
        <a:p>
          <a:endParaRPr lang="en-US"/>
        </a:p>
      </dgm:t>
    </dgm:pt>
    <dgm:pt modelId="{33167D68-09FD-4025-B22F-BCDD9E771440}" type="sibTrans" cxnId="{B82842C3-D6A9-4736-9163-D30040979129}">
      <dgm:prSet/>
      <dgm:spPr/>
      <dgm:t>
        <a:bodyPr/>
        <a:lstStyle/>
        <a:p>
          <a:endParaRPr lang="en-US"/>
        </a:p>
      </dgm:t>
    </dgm:pt>
    <dgm:pt modelId="{C5C84AD4-820E-400E-A03A-53282226E112}">
      <dgm:prSet phldrT="[Text]"/>
      <dgm:spPr/>
      <dgm:t>
        <a:bodyPr/>
        <a:lstStyle/>
        <a:p>
          <a:r>
            <a:rPr lang="en-US" dirty="0" err="1" smtClean="0"/>
            <a:t>Educación</a:t>
          </a:r>
          <a:r>
            <a:rPr lang="en-US" dirty="0" smtClean="0"/>
            <a:t> </a:t>
          </a:r>
          <a:r>
            <a:rPr lang="en-US" dirty="0" err="1" smtClean="0"/>
            <a:t>médica</a:t>
          </a:r>
          <a:endParaRPr lang="en-US" dirty="0"/>
        </a:p>
      </dgm:t>
    </dgm:pt>
    <dgm:pt modelId="{16701C03-207A-4F81-9BD7-399A0105E3FC}" type="parTrans" cxnId="{736DEB83-D2D4-4377-8BAA-5476DE161F74}">
      <dgm:prSet/>
      <dgm:spPr/>
      <dgm:t>
        <a:bodyPr/>
        <a:lstStyle/>
        <a:p>
          <a:endParaRPr lang="en-US"/>
        </a:p>
      </dgm:t>
    </dgm:pt>
    <dgm:pt modelId="{29C2C212-83C6-4127-8087-60255E639C8C}" type="sibTrans" cxnId="{736DEB83-D2D4-4377-8BAA-5476DE161F74}">
      <dgm:prSet/>
      <dgm:spPr/>
      <dgm:t>
        <a:bodyPr/>
        <a:lstStyle/>
        <a:p>
          <a:endParaRPr lang="en-US"/>
        </a:p>
      </dgm:t>
    </dgm:pt>
    <dgm:pt modelId="{EC5E2D0F-E2BC-4150-9E63-F7D0D01DAB31}" type="pres">
      <dgm:prSet presAssocID="{60F55FB0-8716-42DC-8F74-9268BD5FF7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AAECA85-C04D-436C-8213-0D5199D6CCD3}" type="pres">
      <dgm:prSet presAssocID="{2A680B97-CD89-426A-B3D0-A1CCF55F2E32}" presName="centerShape" presStyleLbl="node0" presStyleIdx="0" presStyleCnt="1" custScaleX="149701" custScaleY="70159" custLinFactNeighborX="0" custLinFactNeighborY="2774"/>
      <dgm:spPr/>
      <dgm:t>
        <a:bodyPr/>
        <a:lstStyle/>
        <a:p>
          <a:endParaRPr lang="en-US"/>
        </a:p>
      </dgm:t>
    </dgm:pt>
    <dgm:pt modelId="{83351308-DFF0-4A80-9AF9-BBCEDF55E287}" type="pres">
      <dgm:prSet presAssocID="{C6675609-0909-402C-92FA-A6323B347069}" presName="parTrans" presStyleLbl="bgSibTrans2D1" presStyleIdx="0" presStyleCnt="3"/>
      <dgm:spPr/>
      <dgm:t>
        <a:bodyPr/>
        <a:lstStyle/>
        <a:p>
          <a:endParaRPr lang="es-MX"/>
        </a:p>
      </dgm:t>
    </dgm:pt>
    <dgm:pt modelId="{468EC23A-DEC5-4DE3-8185-F8EF17FB632C}" type="pres">
      <dgm:prSet presAssocID="{95927E4C-6A64-4EB3-B805-8CF54F09E0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364380-874D-475A-AE6A-3E590EBF9BC3}" type="pres">
      <dgm:prSet presAssocID="{6A521B52-FF9E-4F76-984F-5E6440180671}" presName="parTrans" presStyleLbl="bgSibTrans2D1" presStyleIdx="1" presStyleCnt="3"/>
      <dgm:spPr/>
      <dgm:t>
        <a:bodyPr/>
        <a:lstStyle/>
        <a:p>
          <a:endParaRPr lang="es-MX"/>
        </a:p>
      </dgm:t>
    </dgm:pt>
    <dgm:pt modelId="{F49AEB0E-1D29-422D-8B01-71FC29DF4D76}" type="pres">
      <dgm:prSet presAssocID="{C8294881-D623-4FA3-9D1A-38DE0CD264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6B22D5-F776-46D7-B8EA-CA5F5B175553}" type="pres">
      <dgm:prSet presAssocID="{16701C03-207A-4F81-9BD7-399A0105E3FC}" presName="parTrans" presStyleLbl="bgSibTrans2D1" presStyleIdx="2" presStyleCnt="3"/>
      <dgm:spPr/>
      <dgm:t>
        <a:bodyPr/>
        <a:lstStyle/>
        <a:p>
          <a:endParaRPr lang="es-MX"/>
        </a:p>
      </dgm:t>
    </dgm:pt>
    <dgm:pt modelId="{D18C894B-2A40-4C18-B5A4-EA0DACAFAF5F}" type="pres">
      <dgm:prSet presAssocID="{C5C84AD4-820E-400E-A03A-53282226E1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04440EC-3A81-4B5C-BA58-95F35CE3B4C3}" type="presOf" srcId="{6A521B52-FF9E-4F76-984F-5E6440180671}" destId="{7F364380-874D-475A-AE6A-3E590EBF9BC3}" srcOrd="0" destOrd="0" presId="urn:microsoft.com/office/officeart/2005/8/layout/radial4"/>
    <dgm:cxn modelId="{E9F2407B-B256-4F8E-B822-E66DF97F5CB1}" srcId="{60F55FB0-8716-42DC-8F74-9268BD5FF795}" destId="{2A680B97-CD89-426A-B3D0-A1CCF55F2E32}" srcOrd="0" destOrd="0" parTransId="{162C2F15-81D8-499D-BE2E-FF32A6C1B19B}" sibTransId="{E39EC286-A2DA-4291-99DD-98D1A99A5800}"/>
    <dgm:cxn modelId="{8A7041BA-27C6-4ACF-80A4-23563747B374}" type="presOf" srcId="{C5C84AD4-820E-400E-A03A-53282226E112}" destId="{D18C894B-2A40-4C18-B5A4-EA0DACAFAF5F}" srcOrd="0" destOrd="0" presId="urn:microsoft.com/office/officeart/2005/8/layout/radial4"/>
    <dgm:cxn modelId="{6C99CD96-5B34-4B02-B8CB-84E143374527}" type="presOf" srcId="{C6675609-0909-402C-92FA-A6323B347069}" destId="{83351308-DFF0-4A80-9AF9-BBCEDF55E287}" srcOrd="0" destOrd="0" presId="urn:microsoft.com/office/officeart/2005/8/layout/radial4"/>
    <dgm:cxn modelId="{5836920B-38C3-480F-B70F-4B085E2D89EA}" type="presOf" srcId="{60F55FB0-8716-42DC-8F74-9268BD5FF795}" destId="{EC5E2D0F-E2BC-4150-9E63-F7D0D01DAB31}" srcOrd="0" destOrd="0" presId="urn:microsoft.com/office/officeart/2005/8/layout/radial4"/>
    <dgm:cxn modelId="{434AB2BB-8D0F-4879-8062-4F23AD30906D}" type="presOf" srcId="{2A680B97-CD89-426A-B3D0-A1CCF55F2E32}" destId="{8AAECA85-C04D-436C-8213-0D5199D6CCD3}" srcOrd="0" destOrd="0" presId="urn:microsoft.com/office/officeart/2005/8/layout/radial4"/>
    <dgm:cxn modelId="{C2088078-9D3E-4AB6-805D-60E950D4B16D}" srcId="{2A680B97-CD89-426A-B3D0-A1CCF55F2E32}" destId="{95927E4C-6A64-4EB3-B805-8CF54F09E0C0}" srcOrd="0" destOrd="0" parTransId="{C6675609-0909-402C-92FA-A6323B347069}" sibTransId="{2909F34E-3D7C-44BC-8500-539B798F72CB}"/>
    <dgm:cxn modelId="{AA078320-E81A-4921-8316-787B811F441C}" type="presOf" srcId="{95927E4C-6A64-4EB3-B805-8CF54F09E0C0}" destId="{468EC23A-DEC5-4DE3-8185-F8EF17FB632C}" srcOrd="0" destOrd="0" presId="urn:microsoft.com/office/officeart/2005/8/layout/radial4"/>
    <dgm:cxn modelId="{2D518F32-59DA-4675-B76C-3157CF09BDD1}" type="presOf" srcId="{16701C03-207A-4F81-9BD7-399A0105E3FC}" destId="{356B22D5-F776-46D7-B8EA-CA5F5B175553}" srcOrd="0" destOrd="0" presId="urn:microsoft.com/office/officeart/2005/8/layout/radial4"/>
    <dgm:cxn modelId="{AD04B9B5-D5CA-40C7-89B5-CFE77BE43A56}" type="presOf" srcId="{C8294881-D623-4FA3-9D1A-38DE0CD264EF}" destId="{F49AEB0E-1D29-422D-8B01-71FC29DF4D76}" srcOrd="0" destOrd="0" presId="urn:microsoft.com/office/officeart/2005/8/layout/radial4"/>
    <dgm:cxn modelId="{736DEB83-D2D4-4377-8BAA-5476DE161F74}" srcId="{2A680B97-CD89-426A-B3D0-A1CCF55F2E32}" destId="{C5C84AD4-820E-400E-A03A-53282226E112}" srcOrd="2" destOrd="0" parTransId="{16701C03-207A-4F81-9BD7-399A0105E3FC}" sibTransId="{29C2C212-83C6-4127-8087-60255E639C8C}"/>
    <dgm:cxn modelId="{B82842C3-D6A9-4736-9163-D30040979129}" srcId="{2A680B97-CD89-426A-B3D0-A1CCF55F2E32}" destId="{C8294881-D623-4FA3-9D1A-38DE0CD264EF}" srcOrd="1" destOrd="0" parTransId="{6A521B52-FF9E-4F76-984F-5E6440180671}" sibTransId="{33167D68-09FD-4025-B22F-BCDD9E771440}"/>
    <dgm:cxn modelId="{694DE9A5-65C9-479B-A822-565B098DA923}" type="presParOf" srcId="{EC5E2D0F-E2BC-4150-9E63-F7D0D01DAB31}" destId="{8AAECA85-C04D-436C-8213-0D5199D6CCD3}" srcOrd="0" destOrd="0" presId="urn:microsoft.com/office/officeart/2005/8/layout/radial4"/>
    <dgm:cxn modelId="{C0D693E2-AD5E-4BF4-82FF-D6166D902AC6}" type="presParOf" srcId="{EC5E2D0F-E2BC-4150-9E63-F7D0D01DAB31}" destId="{83351308-DFF0-4A80-9AF9-BBCEDF55E287}" srcOrd="1" destOrd="0" presId="urn:microsoft.com/office/officeart/2005/8/layout/radial4"/>
    <dgm:cxn modelId="{51FF16BC-E03F-44D3-BDB7-4A8DACFC3A69}" type="presParOf" srcId="{EC5E2D0F-E2BC-4150-9E63-F7D0D01DAB31}" destId="{468EC23A-DEC5-4DE3-8185-F8EF17FB632C}" srcOrd="2" destOrd="0" presId="urn:microsoft.com/office/officeart/2005/8/layout/radial4"/>
    <dgm:cxn modelId="{5263C19A-0B2B-45A3-9DCA-D0852D10661F}" type="presParOf" srcId="{EC5E2D0F-E2BC-4150-9E63-F7D0D01DAB31}" destId="{7F364380-874D-475A-AE6A-3E590EBF9BC3}" srcOrd="3" destOrd="0" presId="urn:microsoft.com/office/officeart/2005/8/layout/radial4"/>
    <dgm:cxn modelId="{E7A5D051-066F-4EE3-9B29-E0DE33A5DBE3}" type="presParOf" srcId="{EC5E2D0F-E2BC-4150-9E63-F7D0D01DAB31}" destId="{F49AEB0E-1D29-422D-8B01-71FC29DF4D76}" srcOrd="4" destOrd="0" presId="urn:microsoft.com/office/officeart/2005/8/layout/radial4"/>
    <dgm:cxn modelId="{D5B0B840-DE0E-4621-9A8E-5D557A03861A}" type="presParOf" srcId="{EC5E2D0F-E2BC-4150-9E63-F7D0D01DAB31}" destId="{356B22D5-F776-46D7-B8EA-CA5F5B175553}" srcOrd="5" destOrd="0" presId="urn:microsoft.com/office/officeart/2005/8/layout/radial4"/>
    <dgm:cxn modelId="{3933ED1A-BFFF-45F4-8B6C-AF9F234F32B1}" type="presParOf" srcId="{EC5E2D0F-E2BC-4150-9E63-F7D0D01DAB31}" destId="{D18C894B-2A40-4C18-B5A4-EA0DACAFAF5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81627-1B6D-43DE-96D7-7C8E37398683}">
      <dsp:nvSpPr>
        <dsp:cNvPr id="0" name=""/>
        <dsp:cNvSpPr/>
      </dsp:nvSpPr>
      <dsp:spPr>
        <a:xfrm>
          <a:off x="2259711" y="280260"/>
          <a:ext cx="3801808" cy="380180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Auto evaluación</a:t>
          </a:r>
          <a:endParaRPr lang="es-MX" sz="2000" b="1" kern="1200" dirty="0"/>
        </a:p>
      </dsp:txBody>
      <dsp:txXfrm>
        <a:off x="4277838" y="1068231"/>
        <a:ext cx="1403048" cy="1040971"/>
      </dsp:txXfrm>
    </dsp:sp>
    <dsp:sp modelId="{4F15C39B-E9FA-41A0-8F23-4B81731A0FE1}">
      <dsp:nvSpPr>
        <dsp:cNvPr id="0" name=""/>
        <dsp:cNvSpPr/>
      </dsp:nvSpPr>
      <dsp:spPr>
        <a:xfrm>
          <a:off x="2259711" y="407893"/>
          <a:ext cx="3801808" cy="380180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Verificación</a:t>
          </a:r>
          <a:endParaRPr lang="es-MX" sz="2000" b="1" kern="1200" dirty="0"/>
        </a:p>
      </dsp:txBody>
      <dsp:txXfrm>
        <a:off x="4277838" y="2380760"/>
        <a:ext cx="1403048" cy="1040971"/>
      </dsp:txXfrm>
    </dsp:sp>
    <dsp:sp modelId="{7BB729E0-DFF7-412F-BC3E-4D86711D7CC8}">
      <dsp:nvSpPr>
        <dsp:cNvPr id="0" name=""/>
        <dsp:cNvSpPr/>
      </dsp:nvSpPr>
      <dsp:spPr>
        <a:xfrm>
          <a:off x="2132079" y="407893"/>
          <a:ext cx="3801808" cy="380180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Dictamen</a:t>
          </a:r>
          <a:endParaRPr lang="es-MX" sz="2000" b="1" kern="1200" dirty="0"/>
        </a:p>
      </dsp:txBody>
      <dsp:txXfrm>
        <a:off x="2512712" y="2380760"/>
        <a:ext cx="1403048" cy="1040971"/>
      </dsp:txXfrm>
    </dsp:sp>
    <dsp:sp modelId="{65A4C7DA-6C1E-410D-84DC-AABF649B4B6A}">
      <dsp:nvSpPr>
        <dsp:cNvPr id="0" name=""/>
        <dsp:cNvSpPr/>
      </dsp:nvSpPr>
      <dsp:spPr>
        <a:xfrm>
          <a:off x="2132079" y="280260"/>
          <a:ext cx="3801808" cy="380180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Seguimiento</a:t>
          </a:r>
          <a:endParaRPr lang="es-MX" sz="2000" b="1" kern="1200" dirty="0"/>
        </a:p>
      </dsp:txBody>
      <dsp:txXfrm>
        <a:off x="2512712" y="1068231"/>
        <a:ext cx="1403048" cy="1040971"/>
      </dsp:txXfrm>
    </dsp:sp>
    <dsp:sp modelId="{E81B0BD6-FA86-4EEC-938A-3D596ABA9D52}">
      <dsp:nvSpPr>
        <dsp:cNvPr id="0" name=""/>
        <dsp:cNvSpPr/>
      </dsp:nvSpPr>
      <dsp:spPr>
        <a:xfrm>
          <a:off x="2024361" y="44910"/>
          <a:ext cx="4272509" cy="427250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D64D08-3BC1-4118-87D6-6427191EF7CF}">
      <dsp:nvSpPr>
        <dsp:cNvPr id="0" name=""/>
        <dsp:cNvSpPr/>
      </dsp:nvSpPr>
      <dsp:spPr>
        <a:xfrm>
          <a:off x="2024361" y="172543"/>
          <a:ext cx="4272509" cy="427250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284C93-B09D-456A-AE3C-9B37C27BA7CE}">
      <dsp:nvSpPr>
        <dsp:cNvPr id="0" name=""/>
        <dsp:cNvSpPr/>
      </dsp:nvSpPr>
      <dsp:spPr>
        <a:xfrm>
          <a:off x="1896729" y="172543"/>
          <a:ext cx="4272509" cy="427250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73AA99-BFC3-4583-8450-E2E567582BFA}">
      <dsp:nvSpPr>
        <dsp:cNvPr id="0" name=""/>
        <dsp:cNvSpPr/>
      </dsp:nvSpPr>
      <dsp:spPr>
        <a:xfrm>
          <a:off x="1896729" y="44910"/>
          <a:ext cx="4272509" cy="427250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ECA85-C04D-436C-8213-0D5199D6CCD3}">
      <dsp:nvSpPr>
        <dsp:cNvPr id="0" name=""/>
        <dsp:cNvSpPr/>
      </dsp:nvSpPr>
      <dsp:spPr>
        <a:xfrm>
          <a:off x="1607838" y="3184145"/>
          <a:ext cx="2880322" cy="13498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Acreditación</a:t>
          </a:r>
          <a:endParaRPr lang="en-US" sz="2800" kern="1200" dirty="0"/>
        </a:p>
      </dsp:txBody>
      <dsp:txXfrm>
        <a:off x="2029651" y="3381832"/>
        <a:ext cx="2036696" cy="954520"/>
      </dsp:txXfrm>
    </dsp:sp>
    <dsp:sp modelId="{83351308-DFF0-4A80-9AF9-BBCEDF55E287}">
      <dsp:nvSpPr>
        <dsp:cNvPr id="0" name=""/>
        <dsp:cNvSpPr/>
      </dsp:nvSpPr>
      <dsp:spPr>
        <a:xfrm rot="13051318">
          <a:off x="743874" y="2448391"/>
          <a:ext cx="1648305" cy="5483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8EC23A-DEC5-4DE3-8185-F8EF17FB632C}">
      <dsp:nvSpPr>
        <dsp:cNvPr id="0" name=""/>
        <dsp:cNvSpPr/>
      </dsp:nvSpPr>
      <dsp:spPr>
        <a:xfrm>
          <a:off x="451" y="1489466"/>
          <a:ext cx="1827847" cy="1462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Necesidades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sociales</a:t>
          </a:r>
          <a:endParaRPr lang="en-US" sz="2500" kern="1200" dirty="0"/>
        </a:p>
      </dsp:txBody>
      <dsp:txXfrm>
        <a:off x="43280" y="1532295"/>
        <a:ext cx="1742189" cy="1376620"/>
      </dsp:txXfrm>
    </dsp:sp>
    <dsp:sp modelId="{7F364380-874D-475A-AE6A-3E590EBF9BC3}">
      <dsp:nvSpPr>
        <dsp:cNvPr id="0" name=""/>
        <dsp:cNvSpPr/>
      </dsp:nvSpPr>
      <dsp:spPr>
        <a:xfrm rot="16200000">
          <a:off x="2067924" y="1815809"/>
          <a:ext cx="1960151" cy="5483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9AEB0E-1D29-422D-8B01-71FC29DF4D76}">
      <dsp:nvSpPr>
        <dsp:cNvPr id="0" name=""/>
        <dsp:cNvSpPr/>
      </dsp:nvSpPr>
      <dsp:spPr>
        <a:xfrm>
          <a:off x="2134076" y="378771"/>
          <a:ext cx="1827847" cy="1462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Práctica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médica</a:t>
          </a:r>
          <a:endParaRPr lang="en-US" sz="2500" kern="1200" dirty="0"/>
        </a:p>
      </dsp:txBody>
      <dsp:txXfrm>
        <a:off x="2176905" y="421600"/>
        <a:ext cx="1742189" cy="1376620"/>
      </dsp:txXfrm>
    </dsp:sp>
    <dsp:sp modelId="{356B22D5-F776-46D7-B8EA-CA5F5B175553}">
      <dsp:nvSpPr>
        <dsp:cNvPr id="0" name=""/>
        <dsp:cNvSpPr/>
      </dsp:nvSpPr>
      <dsp:spPr>
        <a:xfrm rot="19348682">
          <a:off x="3703819" y="2448391"/>
          <a:ext cx="1648305" cy="5483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8C894B-2A40-4C18-B5A4-EA0DACAFAF5F}">
      <dsp:nvSpPr>
        <dsp:cNvPr id="0" name=""/>
        <dsp:cNvSpPr/>
      </dsp:nvSpPr>
      <dsp:spPr>
        <a:xfrm>
          <a:off x="4267700" y="1489466"/>
          <a:ext cx="1827847" cy="1462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Educación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médica</a:t>
          </a:r>
          <a:endParaRPr lang="en-US" sz="2500" kern="1200" dirty="0"/>
        </a:p>
      </dsp:txBody>
      <dsp:txXfrm>
        <a:off x="4310529" y="1532295"/>
        <a:ext cx="1742189" cy="1376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19380EE7-3CFA-42B3-BBEE-0FADAED1AEB5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665"/>
            <a:ext cx="4028440" cy="3505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10" y="6658665"/>
            <a:ext cx="4028440" cy="3505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DEC9C0DF-41FA-4D8A-B51F-8AF83FD28A3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754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1B7D-E32E-4DB0-81D1-0AF7D432687F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E7A74-292A-47DA-AFE8-379DD8942D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2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472" indent="-347472" algn="just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es-ES" sz="1200" b="1" i="0" u="none" strike="noStrike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I. Bases generales y objetivos educativos</a:t>
            </a:r>
            <a:endParaRPr lang="en-US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347472" indent="-347472" algn="just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es-ES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II. Gobierno y orientación institucional</a:t>
            </a:r>
            <a:endParaRPr lang="en-US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347472" indent="-347472" algn="just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es-ES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III. Plan de estudios y estructura académica</a:t>
            </a:r>
            <a:endParaRPr lang="en-US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347472" indent="-347472" algn="just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es-ES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IV. Evaluación del proceso educativo</a:t>
            </a:r>
            <a:endParaRPr lang="en-US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347472" indent="-347472" algn="just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es-ES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V. Alumnos</a:t>
            </a:r>
            <a:endParaRPr lang="en-US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347472" indent="-347472" algn="just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es-ES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VI. Profesores</a:t>
            </a:r>
            <a:endParaRPr lang="en-US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347472" indent="-347472" algn="just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es-ES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VII. Coherencia institucional</a:t>
            </a:r>
            <a:endParaRPr lang="en-US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347472" indent="-347472" algn="just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es-ES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VIII. Recursos</a:t>
            </a:r>
            <a:endParaRPr lang="en-US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347472" indent="-347472" algn="just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es-ES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IX. Campos clínicos</a:t>
            </a:r>
            <a:endParaRPr lang="en-US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347472" indent="-347472" algn="just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es-ES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X. Administración</a:t>
            </a:r>
            <a:endParaRPr lang="en-US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88 Estándares en 4 Categorías</a:t>
            </a:r>
            <a:endParaRPr lang="en-US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7A74-292A-47DA-AFE8-379DD8942D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7A74-292A-47DA-AFE8-379DD8942D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7A74-292A-47DA-AFE8-379DD8942D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D795-33EE-4962-B6E1-43C4207A2AA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732D-8756-40A9-9E6D-4ABDD1EF2E5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591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D795-33EE-4962-B6E1-43C4207A2AA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732D-8756-40A9-9E6D-4ABDD1EF2E5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38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D795-33EE-4962-B6E1-43C4207A2AA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732D-8756-40A9-9E6D-4ABDD1EF2E5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699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D795-33EE-4962-B6E1-43C4207A2AA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732D-8756-40A9-9E6D-4ABDD1EF2E5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042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D795-33EE-4962-B6E1-43C4207A2AA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732D-8756-40A9-9E6D-4ABDD1EF2E5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66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D795-33EE-4962-B6E1-43C4207A2AA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732D-8756-40A9-9E6D-4ABDD1EF2E5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136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D795-33EE-4962-B6E1-43C4207A2AA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732D-8756-40A9-9E6D-4ABDD1EF2E5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12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D795-33EE-4962-B6E1-43C4207A2AA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732D-8756-40A9-9E6D-4ABDD1EF2E5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11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D795-33EE-4962-B6E1-43C4207A2AA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732D-8756-40A9-9E6D-4ABDD1EF2E5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314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D795-33EE-4962-B6E1-43C4207A2AA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732D-8756-40A9-9E6D-4ABDD1EF2E5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268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D795-33EE-4962-B6E1-43C4207A2AA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732D-8756-40A9-9E6D-4ABDD1EF2E5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998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D795-33EE-4962-B6E1-43C4207A2AA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732D-8756-40A9-9E6D-4ABDD1EF2E5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433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/>
              <a:t>Panel </a:t>
            </a:r>
            <a:r>
              <a:rPr lang="es-ES" sz="3600" dirty="0" smtClean="0"/>
              <a:t>“</a:t>
            </a:r>
            <a:r>
              <a:rPr lang="es-ES" sz="3600" dirty="0"/>
              <a:t>Tendencias de los organismos acreditadores de México hacia la calidad de la Educación Superior” </a:t>
            </a:r>
            <a:endParaRPr lang="es-MX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i="1" dirty="0" smtClean="0"/>
              <a:t>8ª Reunión del Comité de Pares para la Autoevaluación Institucional</a:t>
            </a:r>
          </a:p>
          <a:p>
            <a:endParaRPr lang="es-MX" i="1" dirty="0" smtClean="0"/>
          </a:p>
          <a:p>
            <a:pPr algn="r"/>
            <a:r>
              <a:rPr lang="es-MX" sz="2400" i="1" dirty="0" smtClean="0"/>
              <a:t>Zeta Melva Triana Contreras</a:t>
            </a:r>
          </a:p>
          <a:p>
            <a:pPr algn="r"/>
            <a:r>
              <a:rPr lang="es-MX" sz="2400" i="1" dirty="0" smtClean="0"/>
              <a:t>Vicepresidente del COMAEM</a:t>
            </a:r>
          </a:p>
          <a:p>
            <a:pPr algn="r"/>
            <a:r>
              <a:rPr lang="es-MX" sz="2400" i="1" dirty="0" smtClean="0"/>
              <a:t>30 de octubre de 2015</a:t>
            </a:r>
            <a:endParaRPr lang="es-MX" sz="2400" i="1" dirty="0"/>
          </a:p>
        </p:txBody>
      </p:sp>
      <p:pic>
        <p:nvPicPr>
          <p:cNvPr id="1026" name="Picture 2" descr="http://www.comaem.org.mx/LogoComa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45"/>
            <a:ext cx="1259632" cy="12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3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Instrumento</a:t>
            </a:r>
            <a:r>
              <a:rPr lang="en-US" dirty="0" smtClean="0"/>
              <a:t> 2008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081333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34880"/>
                <a:gridCol w="1512168"/>
                <a:gridCol w="1882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Capítulos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Estándares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Indicadores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/>
                        <a:tabLst>
                          <a:tab pos="676275" algn="l"/>
                        </a:tabLst>
                      </a:pPr>
                      <a:r>
                        <a:rPr lang="es-ES" sz="1800" dirty="0" smtClean="0"/>
                        <a:t>Orientación </a:t>
                      </a:r>
                      <a:r>
                        <a:rPr lang="es-ES" sz="1800" dirty="0"/>
                        <a:t>institucional y gobierno</a:t>
                      </a:r>
                      <a:endParaRPr lang="es-ES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2"/>
                        <a:tabLst>
                          <a:tab pos="676275" algn="l"/>
                        </a:tabLst>
                      </a:pPr>
                      <a:r>
                        <a:rPr lang="es-ES" sz="1800" dirty="0" smtClean="0"/>
                        <a:t>Plan </a:t>
                      </a:r>
                      <a:r>
                        <a:rPr lang="es-ES" sz="1800" dirty="0"/>
                        <a:t>de estudios</a:t>
                      </a:r>
                      <a:endParaRPr lang="es-ES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3"/>
                        <a:tabLst>
                          <a:tab pos="676275" algn="l"/>
                        </a:tabLst>
                      </a:pPr>
                      <a:r>
                        <a:rPr lang="es-ES" sz="1800" dirty="0" smtClean="0"/>
                        <a:t>Alumnos</a:t>
                      </a:r>
                      <a:endParaRPr lang="es-ES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4"/>
                        <a:tabLst>
                          <a:tab pos="676275" algn="l"/>
                        </a:tabLst>
                      </a:pPr>
                      <a:r>
                        <a:rPr lang="es-ES" sz="1800" dirty="0" smtClean="0"/>
                        <a:t>Profesores</a:t>
                      </a:r>
                      <a:endParaRPr lang="es-ES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5"/>
                        <a:tabLst>
                          <a:tab pos="676275" algn="l"/>
                        </a:tabLst>
                      </a:pPr>
                      <a:r>
                        <a:rPr lang="es-ES" sz="1800" dirty="0" smtClean="0"/>
                        <a:t>Evaluación</a:t>
                      </a:r>
                      <a:endParaRPr lang="es-ES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6"/>
                        <a:tabLst>
                          <a:tab pos="676275" algn="l"/>
                        </a:tabLst>
                      </a:pPr>
                      <a:r>
                        <a:rPr lang="es-ES" sz="1800" dirty="0" smtClean="0"/>
                        <a:t>Vinculación </a:t>
                      </a:r>
                      <a:r>
                        <a:rPr lang="es-ES" sz="1800" dirty="0"/>
                        <a:t>institucional</a:t>
                      </a:r>
                      <a:endParaRPr lang="es-ES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7"/>
                        <a:tabLst>
                          <a:tab pos="676275" algn="l"/>
                        </a:tabLst>
                      </a:pPr>
                      <a:r>
                        <a:rPr lang="es-ES" sz="1800" dirty="0" smtClean="0"/>
                        <a:t>Administración </a:t>
                      </a:r>
                      <a:r>
                        <a:rPr lang="es-ES" sz="1800" dirty="0"/>
                        <a:t>y recursos</a:t>
                      </a:r>
                      <a:endParaRPr lang="es-ES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179</a:t>
                      </a:r>
                      <a:endParaRPr 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http://www.comaem.org.mx/LogoComa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45"/>
            <a:ext cx="1259632" cy="12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7 CuadroTexto"/>
          <p:cNvSpPr txBox="1"/>
          <p:nvPr/>
        </p:nvSpPr>
        <p:spPr>
          <a:xfrm>
            <a:off x="35496" y="6608385"/>
            <a:ext cx="30332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COMAEM. (2008). </a:t>
            </a:r>
            <a:r>
              <a:rPr lang="es-MX" sz="1100" i="1" dirty="0" smtClean="0"/>
              <a:t>Instrumento de autoevaluación</a:t>
            </a:r>
            <a:endParaRPr lang="es-MX" sz="1100" i="1" dirty="0"/>
          </a:p>
        </p:txBody>
      </p:sp>
    </p:spTree>
    <p:extLst>
      <p:ext uri="{BB962C8B-B14F-4D97-AF65-F5344CB8AC3E}">
        <p14:creationId xmlns:p14="http://schemas.microsoft.com/office/powerpoint/2010/main" val="28476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Estado actual de la </a:t>
            </a:r>
            <a:r>
              <a:rPr lang="en-US" dirty="0" err="1" smtClean="0"/>
              <a:t>acreditación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299171"/>
              </p:ext>
            </p:extLst>
          </p:nvPr>
        </p:nvGraphicFramePr>
        <p:xfrm>
          <a:off x="457200" y="1600200"/>
          <a:ext cx="7715201" cy="370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4680"/>
                <a:gridCol w="1656184"/>
                <a:gridCol w="1512168"/>
                <a:gridCol w="1512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Tipo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dictamen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Públicas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Particulares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676275" algn="l"/>
                        </a:tabLst>
                      </a:pP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Acreditadas</a:t>
                      </a:r>
                      <a:endParaRPr lang="es-ES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676275" algn="l"/>
                        </a:tabLst>
                      </a:pP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Acreditación vencida</a:t>
                      </a:r>
                      <a:endParaRPr lang="es-ES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676275" algn="l"/>
                        </a:tabLst>
                      </a:pP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No Acreditadas</a:t>
                      </a:r>
                      <a:endParaRPr lang="es-ES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676275" algn="l"/>
                        </a:tabLst>
                      </a:pP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Opinión Favorable</a:t>
                      </a:r>
                      <a:endParaRPr lang="es-ES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676275" algn="l"/>
                        </a:tabLst>
                      </a:pP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Opinión No</a:t>
                      </a:r>
                      <a:r>
                        <a:rPr lang="es-ES" sz="1800" b="0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Favorable</a:t>
                      </a:r>
                      <a:endParaRPr lang="es-ES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676275" algn="l"/>
                        </a:tabLst>
                      </a:pP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Sin Información</a:t>
                      </a:r>
                      <a:endParaRPr lang="es-ES" sz="18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>
                          <a:tab pos="676275" algn="l"/>
                        </a:tabLst>
                        <a:defRPr/>
                      </a:pPr>
                      <a:r>
                        <a:rPr lang="en-US" sz="1800" b="1" dirty="0" smtClean="0"/>
                        <a:t>Total</a:t>
                      </a: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111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Escuelas de reciente creación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21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132</a:t>
                      </a:r>
                      <a:endParaRPr 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http://www.comaem.org.mx/LogoComa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45"/>
            <a:ext cx="1259632" cy="12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7 CuadroTexto"/>
          <p:cNvSpPr txBox="1"/>
          <p:nvPr/>
        </p:nvSpPr>
        <p:spPr>
          <a:xfrm>
            <a:off x="35496" y="6608385"/>
            <a:ext cx="779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COMAEM.</a:t>
            </a:r>
            <a:endParaRPr lang="es-MX" sz="1100" i="1" dirty="0"/>
          </a:p>
        </p:txBody>
      </p:sp>
    </p:spTree>
    <p:extLst>
      <p:ext uri="{BB962C8B-B14F-4D97-AF65-F5344CB8AC3E}">
        <p14:creationId xmlns:p14="http://schemas.microsoft.com/office/powerpoint/2010/main" val="35052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Tendencias de la </a:t>
            </a:r>
            <a:r>
              <a:rPr lang="en-US" dirty="0" err="1" smtClean="0"/>
              <a:t>acreditación</a:t>
            </a:r>
            <a:endParaRPr lang="en-US" dirty="0"/>
          </a:p>
        </p:txBody>
      </p:sp>
      <p:pic>
        <p:nvPicPr>
          <p:cNvPr id="7" name="Picture 2" descr="http://www.comaem.org.mx/LogoComa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45"/>
            <a:ext cx="1259632" cy="12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72031490"/>
              </p:ext>
            </p:extLst>
          </p:nvPr>
        </p:nvGraphicFramePr>
        <p:xfrm>
          <a:off x="1524000" y="1397000"/>
          <a:ext cx="60960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97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Tendencias de la </a:t>
            </a:r>
            <a:r>
              <a:rPr lang="en-US" dirty="0" err="1"/>
              <a:t>acreditación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000" dirty="0" smtClean="0"/>
              <a:t>Acreditación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s-ES_tradnl" sz="2600" dirty="0" smtClean="0"/>
              <a:t>Integridad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s-ES_tradnl" sz="2600" dirty="0" smtClean="0"/>
              <a:t>Resultados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s-ES_tradnl" sz="2600" dirty="0"/>
              <a:t>Internacionalización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s-ES_tradnl" sz="2600" dirty="0" smtClean="0"/>
              <a:t>Seguridad </a:t>
            </a:r>
            <a:r>
              <a:rPr lang="es-ES_tradnl" sz="2600" dirty="0" smtClean="0"/>
              <a:t>del </a:t>
            </a:r>
            <a:r>
              <a:rPr lang="es-ES_tradnl" sz="2600" dirty="0" smtClean="0"/>
              <a:t>paciente</a:t>
            </a:r>
            <a:endParaRPr lang="es-ES_tradnl" sz="2600" dirty="0" smtClean="0"/>
          </a:p>
        </p:txBody>
      </p:sp>
      <p:pic>
        <p:nvPicPr>
          <p:cNvPr id="7" name="Picture 2" descr="http://www.comaem.org.mx/LogoComa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45"/>
            <a:ext cx="1259632" cy="12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¡GRACIAS!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869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Contenido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Introducción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s-ES_tradnl" dirty="0" smtClean="0"/>
              <a:t>Origen del COMAEM</a:t>
            </a:r>
          </a:p>
          <a:p>
            <a:pPr marL="914400" lvl="1" indent="-514350">
              <a:buFont typeface="+mj-lt"/>
              <a:buAutoNum type="alphaLcPeriod"/>
            </a:pPr>
            <a:r>
              <a:rPr lang="es-ES_tradnl" dirty="0"/>
              <a:t>Proceso de acreditación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s-ES_tradnl" dirty="0" smtClean="0"/>
              <a:t>Evolución del Instrumento de autoevaluación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s-ES_tradnl" dirty="0" smtClean="0"/>
              <a:t>Estado actual de la </a:t>
            </a:r>
            <a:r>
              <a:rPr lang="es-ES_tradnl" dirty="0" err="1" smtClean="0"/>
              <a:t>acreditción</a:t>
            </a: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Tendencias de la acreditación de los programas de medicina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Conclusiones</a:t>
            </a:r>
          </a:p>
          <a:p>
            <a:pPr marL="914400" lvl="1" indent="-514350">
              <a:buFont typeface="+mj-lt"/>
              <a:buAutoNum type="arabicPeriod"/>
            </a:pPr>
            <a:endParaRPr lang="es-ES_tradnl" dirty="0" smtClean="0"/>
          </a:p>
          <a:p>
            <a:pPr marL="514350" indent="-514350">
              <a:buFont typeface="+mj-lt"/>
              <a:buAutoNum type="alphaUcPeriod"/>
            </a:pPr>
            <a:endParaRPr lang="es-ES" sz="2800" dirty="0" smtClean="0"/>
          </a:p>
          <a:p>
            <a:pPr marL="0" indent="0" algn="ctr">
              <a:buNone/>
            </a:pPr>
            <a:endParaRPr lang="es-ES" sz="6000" dirty="0" smtClean="0"/>
          </a:p>
        </p:txBody>
      </p:sp>
      <p:pic>
        <p:nvPicPr>
          <p:cNvPr id="8" name="Picture 2" descr="http://www.comaem.org.mx/LogoComa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45"/>
            <a:ext cx="1259632" cy="12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COMAEM se constituyó en en</a:t>
            </a:r>
            <a:r>
              <a:rPr lang="es-ES" dirty="0"/>
              <a:t>e</a:t>
            </a:r>
            <a:r>
              <a:rPr lang="es-ES" dirty="0" smtClean="0"/>
              <a:t>ro de 2002</a:t>
            </a:r>
          </a:p>
          <a:p>
            <a:r>
              <a:rPr lang="es-ES" dirty="0"/>
              <a:t>El proceso de acreditación de COMAEM tiene su antecedente en la </a:t>
            </a:r>
            <a:r>
              <a:rPr lang="es-ES" dirty="0" smtClean="0"/>
              <a:t>AMFEM</a:t>
            </a:r>
            <a:r>
              <a:rPr lang="es-ES" dirty="0" smtClean="0"/>
              <a:t>*</a:t>
            </a:r>
          </a:p>
          <a:p>
            <a:pPr marL="742950" lvl="2" indent="-342900"/>
            <a:r>
              <a:rPr lang="es-MX" dirty="0"/>
              <a:t>En 1992 en Mérida, Yucatán  se presenta la propuesta para iniciar el Programa Nacional de Fortalecimiento de la Calidad de la Educación Médica → Acreditación </a:t>
            </a:r>
          </a:p>
          <a:p>
            <a:pPr marL="742950" lvl="2" indent="-342900"/>
            <a:r>
              <a:rPr lang="es-MX" dirty="0"/>
              <a:t>En 1993, en la Reunión de Torreón, </a:t>
            </a:r>
            <a:r>
              <a:rPr lang="es-MX" dirty="0" err="1"/>
              <a:t>Coah</a:t>
            </a:r>
            <a:r>
              <a:rPr lang="es-MX" dirty="0"/>
              <a:t>., se presentaron para su aprobación los estándares de </a:t>
            </a:r>
            <a:r>
              <a:rPr lang="es-MX" dirty="0" smtClean="0"/>
              <a:t>acreditación</a:t>
            </a:r>
            <a:endParaRPr lang="es-ES_tradnl" dirty="0" smtClean="0"/>
          </a:p>
          <a:p>
            <a:pPr marL="742950" lvl="2" indent="-342900"/>
            <a:r>
              <a:rPr lang="es-ES_tradnl" dirty="0" smtClean="0"/>
              <a:t>La </a:t>
            </a:r>
            <a:r>
              <a:rPr lang="es-ES_tradnl" dirty="0"/>
              <a:t>primera visita de verificación realizada por la AMFEM fue a la Facultad de Medicina de la Universidad Autónoma del Estado de México </a:t>
            </a:r>
            <a:r>
              <a:rPr lang="es-ES_tradnl" dirty="0" smtClean="0"/>
              <a:t>en abril </a:t>
            </a:r>
            <a:r>
              <a:rPr lang="es-ES_tradnl" dirty="0"/>
              <a:t>de 1996.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36377"/>
            <a:ext cx="5650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*Hernández </a:t>
            </a:r>
            <a:r>
              <a:rPr lang="es-MX" sz="1200" dirty="0" err="1" smtClean="0"/>
              <a:t>Zinzún</a:t>
            </a:r>
            <a:r>
              <a:rPr lang="es-MX" sz="1200" dirty="0" smtClean="0"/>
              <a:t>, G. (1997). La Calidad de la Educación Médica en México. </a:t>
            </a:r>
            <a:r>
              <a:rPr lang="es-MX" sz="1200" dirty="0" err="1"/>
              <a:t>p</a:t>
            </a:r>
            <a:r>
              <a:rPr lang="es-MX" sz="1200" dirty="0" err="1" smtClean="0"/>
              <a:t>p</a:t>
            </a:r>
            <a:r>
              <a:rPr lang="es-MX" sz="1200" dirty="0" smtClean="0"/>
              <a:t> 24 y 38</a:t>
            </a:r>
            <a:endParaRPr lang="es-MX" sz="1200" dirty="0"/>
          </a:p>
        </p:txBody>
      </p:sp>
      <p:pic>
        <p:nvPicPr>
          <p:cNvPr id="6" name="Picture 2" descr="http://www.comaem.org.mx/LogoComa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45"/>
            <a:ext cx="1259632" cy="12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COMEM es reconocido por:</a:t>
            </a:r>
          </a:p>
          <a:p>
            <a:pPr lvl="1"/>
            <a:r>
              <a:rPr lang="es-ES" dirty="0" smtClean="0"/>
              <a:t>Consejo para la Acreditación de la Educación Superior (COPAES) </a:t>
            </a:r>
          </a:p>
          <a:p>
            <a:pPr lvl="1"/>
            <a:r>
              <a:rPr lang="en-US" dirty="0" smtClean="0"/>
              <a:t>National </a:t>
            </a:r>
            <a:r>
              <a:rPr lang="en-US" dirty="0"/>
              <a:t>Committee on Foreign Medical Education and Accreditation (NCFMEA</a:t>
            </a:r>
            <a:r>
              <a:rPr lang="en-US" dirty="0" smtClean="0"/>
              <a:t>) </a:t>
            </a:r>
          </a:p>
        </p:txBody>
      </p:sp>
      <p:pic>
        <p:nvPicPr>
          <p:cNvPr id="7" name="Picture 2" descr="http://www.comaem.org.mx/LogoComa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45"/>
            <a:ext cx="1259632" cy="12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 descr="H:\COPAES constancia a COMA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5"/>
            <a:ext cx="6660232" cy="5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Reconocimiento del COPAES</a:t>
            </a:r>
            <a:endParaRPr lang="es-ES" dirty="0"/>
          </a:p>
        </p:txBody>
      </p:sp>
      <p:pic>
        <p:nvPicPr>
          <p:cNvPr id="4" name="Picture 2" descr="http://www.comaem.org.mx/LogoComa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45"/>
            <a:ext cx="1259632" cy="12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8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Imagen 4"/>
          <p:cNvPicPr>
            <a:picLocks noChangeAspect="1"/>
          </p:cNvPicPr>
          <p:nvPr/>
        </p:nvPicPr>
        <p:blipFill>
          <a:blip r:embed="rId2" cstate="print"/>
          <a:srcRect l="473" t="6477" b="6680"/>
          <a:stretch>
            <a:fillRect/>
          </a:stretch>
        </p:blipFill>
        <p:spPr bwMode="auto">
          <a:xfrm>
            <a:off x="807077" y="1370067"/>
            <a:ext cx="4196971" cy="55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Imagen 5"/>
          <p:cNvPicPr>
            <a:picLocks noChangeAspect="1"/>
          </p:cNvPicPr>
          <p:nvPr/>
        </p:nvPicPr>
        <p:blipFill rotWithShape="1">
          <a:blip r:embed="rId3" cstate="print"/>
          <a:srcRect l="18313" t="194" r="7961" b="2189"/>
          <a:stretch/>
        </p:blipFill>
        <p:spPr bwMode="auto">
          <a:xfrm rot="17061698">
            <a:off x="3278364" y="2420802"/>
            <a:ext cx="5629849" cy="418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Reconocimiento  del NCFMEA</a:t>
            </a:r>
            <a:endParaRPr lang="es-ES" dirty="0"/>
          </a:p>
        </p:txBody>
      </p:sp>
      <p:pic>
        <p:nvPicPr>
          <p:cNvPr id="5" name="Picture 2" descr="http://www.comaem.org.mx/LogoComae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45"/>
            <a:ext cx="1259632" cy="12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 de acreditación</a:t>
            </a:r>
            <a:endParaRPr lang="es-MX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6536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http://www.comaem.org.mx/LogoComae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45"/>
            <a:ext cx="1259632" cy="12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07504" y="6453336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COMAEM. (2008). </a:t>
            </a:r>
            <a:r>
              <a:rPr lang="es-MX" sz="1000" i="1" dirty="0" smtClean="0"/>
              <a:t>Manual de Procedimientos</a:t>
            </a:r>
            <a:r>
              <a:rPr lang="es-MX" sz="1000" dirty="0" smtClean="0"/>
              <a:t>.</a:t>
            </a:r>
          </a:p>
          <a:p>
            <a:r>
              <a:rPr lang="es-MX" sz="1000" dirty="0" smtClean="0"/>
              <a:t>http</a:t>
            </a:r>
            <a:r>
              <a:rPr lang="es-MX" sz="1000" dirty="0"/>
              <a:t>://www.comaem.org.mx/ManualProcedimiento.pdf</a:t>
            </a:r>
          </a:p>
        </p:txBody>
      </p:sp>
    </p:spTree>
    <p:extLst>
      <p:ext uri="{BB962C8B-B14F-4D97-AF65-F5344CB8AC3E}">
        <p14:creationId xmlns:p14="http://schemas.microsoft.com/office/powerpoint/2010/main" val="38457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Evolución del Instrumento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7256"/>
              </p:ext>
            </p:extLst>
          </p:nvPr>
        </p:nvGraphicFramePr>
        <p:xfrm>
          <a:off x="457200" y="1484784"/>
          <a:ext cx="8229600" cy="513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44713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AMFEM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COMAEM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471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1992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1998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2008</a:t>
                      </a:r>
                      <a:endParaRPr lang="en-US" b="1" dirty="0"/>
                    </a:p>
                  </a:txBody>
                  <a:tcPr anchor="ctr"/>
                </a:tc>
              </a:tr>
              <a:tr h="38481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Bases </a:t>
                      </a:r>
                      <a:r>
                        <a:rPr lang="es-ES" sz="1200" dirty="0"/>
                        <a:t>generales y objetivos educativos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Bases </a:t>
                      </a:r>
                      <a:r>
                        <a:rPr lang="es-ES" sz="1200" dirty="0"/>
                        <a:t>generales y objetivos educativos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Bases </a:t>
                      </a:r>
                      <a:r>
                        <a:rPr lang="es-ES" sz="1200" dirty="0"/>
                        <a:t>generales y objetivos educativos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Orientación </a:t>
                      </a:r>
                      <a:r>
                        <a:rPr lang="es-ES" sz="1200" dirty="0"/>
                        <a:t>institucional y gobierno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</a:tr>
              <a:tr h="384810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2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Gobierno </a:t>
                      </a:r>
                      <a:r>
                        <a:rPr lang="es-ES" sz="1200" dirty="0"/>
                        <a:t>y orientación institucional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2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Gobierno </a:t>
                      </a:r>
                      <a:r>
                        <a:rPr lang="es-ES" sz="1200" dirty="0"/>
                        <a:t>y orientación institucional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2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Gobierno </a:t>
                      </a:r>
                      <a:r>
                        <a:rPr lang="es-ES" sz="1200" dirty="0"/>
                        <a:t>y orientación institucional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2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Plan </a:t>
                      </a:r>
                      <a:r>
                        <a:rPr lang="es-ES" sz="1200" dirty="0"/>
                        <a:t>de estudios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</a:tr>
              <a:tr h="38481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3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Plan </a:t>
                      </a:r>
                      <a:r>
                        <a:rPr lang="es-ES" sz="1200" dirty="0"/>
                        <a:t>de estudios y estructura académica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3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Plan </a:t>
                      </a:r>
                      <a:r>
                        <a:rPr lang="es-ES" sz="1200" dirty="0"/>
                        <a:t>de estudios y estructura académica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3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Plan </a:t>
                      </a:r>
                      <a:r>
                        <a:rPr lang="es-ES" sz="1200" dirty="0"/>
                        <a:t>de estudios y estructura académica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3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Alumnos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</a:tr>
              <a:tr h="38481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4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Evaluación </a:t>
                      </a:r>
                      <a:r>
                        <a:rPr lang="es-ES" sz="1200" dirty="0"/>
                        <a:t>del proceso </a:t>
                      </a:r>
                      <a:r>
                        <a:rPr lang="es-ES" sz="1200" dirty="0" smtClean="0"/>
                        <a:t>educativo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4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Evaluación </a:t>
                      </a:r>
                      <a:r>
                        <a:rPr lang="es-ES" sz="1200" dirty="0"/>
                        <a:t>del proceso </a:t>
                      </a:r>
                      <a:r>
                        <a:rPr lang="es-ES" sz="1200" dirty="0" smtClean="0"/>
                        <a:t>educativo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4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Evaluación </a:t>
                      </a:r>
                      <a:r>
                        <a:rPr lang="es-ES" sz="1200" dirty="0"/>
                        <a:t>del proceso </a:t>
                      </a:r>
                      <a:r>
                        <a:rPr lang="es-ES" sz="1200" dirty="0" smtClean="0"/>
                        <a:t>educativo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4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Profesores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</a:tr>
              <a:tr h="32986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5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Alumnos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5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Alumnos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5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Alumnos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5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Evaluación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</a:tr>
              <a:tr h="32986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6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Profesores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6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Profesores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6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Profesores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6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Vinculación </a:t>
                      </a:r>
                      <a:r>
                        <a:rPr lang="es-ES" sz="1200" dirty="0"/>
                        <a:t>institucional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</a:tr>
              <a:tr h="38481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7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Coherencia </a:t>
                      </a:r>
                      <a:r>
                        <a:rPr lang="es-ES" sz="1200" dirty="0"/>
                        <a:t>institucional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7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Coherencia </a:t>
                      </a:r>
                      <a:r>
                        <a:rPr lang="es-ES" sz="1200" dirty="0"/>
                        <a:t>institucional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7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Coherencia </a:t>
                      </a:r>
                      <a:r>
                        <a:rPr lang="es-ES" sz="1200" dirty="0"/>
                        <a:t>institucional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7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Administración </a:t>
                      </a:r>
                      <a:r>
                        <a:rPr lang="es-ES" sz="1200" dirty="0"/>
                        <a:t>y recursos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</a:tr>
              <a:tr h="34471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8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Recursos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8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Recursos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8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Recursos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34471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9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Campos </a:t>
                      </a:r>
                      <a:r>
                        <a:rPr lang="es-ES" sz="1200" dirty="0"/>
                        <a:t>clínicos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9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Campos </a:t>
                      </a:r>
                      <a:r>
                        <a:rPr lang="es-ES" sz="1200" dirty="0"/>
                        <a:t>clínicos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9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Campos </a:t>
                      </a:r>
                      <a:r>
                        <a:rPr lang="es-ES" sz="1200" dirty="0"/>
                        <a:t>clínicos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34471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10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Administración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10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Administración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romanUcPeriod" startAt="10"/>
                        <a:tabLst>
                          <a:tab pos="676275" algn="l"/>
                        </a:tabLst>
                      </a:pPr>
                      <a:r>
                        <a:rPr lang="es-ES" sz="1200" dirty="0" smtClean="0"/>
                        <a:t>Administración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545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_tradnl" sz="1400" b="0" dirty="0" smtClean="0"/>
                        <a:t>88 Estándares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_tradnl" sz="1400" b="0" dirty="0" smtClean="0"/>
                        <a:t>4 Categorías</a:t>
                      </a:r>
                      <a:endParaRPr lang="es-ES" sz="1400" b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78 </a:t>
                      </a:r>
                      <a:r>
                        <a:rPr lang="en-US" sz="1400" b="0" dirty="0" err="1" smtClean="0"/>
                        <a:t>Estándares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79 </a:t>
                      </a:r>
                      <a:r>
                        <a:rPr lang="en-US" sz="1400" b="0" dirty="0" err="1" smtClean="0"/>
                        <a:t>Estándares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 smtClean="0"/>
                        <a:t>60 Estándares</a:t>
                      </a:r>
                      <a:endParaRPr lang="es-ES" sz="1400" b="0" dirty="0" smtClean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http://www.comaem.org.mx/LogoComa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45"/>
            <a:ext cx="1259632" cy="12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Evolución del Instrumento</a:t>
            </a:r>
            <a:endParaRPr lang="es-E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27584" y="1917172"/>
          <a:ext cx="7488832" cy="29519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4416"/>
                <a:gridCol w="3744416"/>
              </a:tblGrid>
              <a:tr h="3465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Instrumento 1992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Instrumento 1998</a:t>
                      </a:r>
                      <a:endParaRPr lang="es-ES" dirty="0" smtClean="0"/>
                    </a:p>
                  </a:txBody>
                  <a:tcPr anchor="ctr"/>
                </a:tc>
              </a:tr>
              <a:tr h="139138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676275" algn="l"/>
                        </a:tabLst>
                      </a:pPr>
                      <a:r>
                        <a:rPr lang="es-ES_tradnl" sz="1800" dirty="0" smtClean="0"/>
                        <a:t>Categorías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es-ES" dirty="0" smtClean="0"/>
                        <a:t>Requisitos mínimos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es-ES" dirty="0" smtClean="0"/>
                        <a:t>A Mediano plazo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es-ES" dirty="0" smtClean="0"/>
                        <a:t>Excelencia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es-ES" dirty="0" smtClean="0"/>
                        <a:t>Convenientes</a:t>
                      </a:r>
                      <a:endParaRPr lang="es-ES" sz="1600" b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>
                          <a:tab pos="676275" algn="l"/>
                        </a:tabLst>
                      </a:pPr>
                      <a:r>
                        <a:rPr lang="es-ES_tradnl" sz="1800" dirty="0" smtClean="0"/>
                        <a:t>Desaparecen las Categorías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>
                          <a:tab pos="676275" algn="l"/>
                        </a:tabLst>
                      </a:pPr>
                      <a:r>
                        <a:rPr lang="es-ES_tradnl" sz="1800" dirty="0" smtClean="0"/>
                        <a:t>Todos los estándares pasan a ser requisitos mínimos</a:t>
                      </a:r>
                      <a:endParaRPr lang="es-ES" sz="18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</a:tr>
              <a:tr h="1025380">
                <a:tc>
                  <a:txBody>
                    <a:bodyPr/>
                    <a:lstStyle/>
                    <a:p>
                      <a:pPr lvl="0">
                        <a:buFontTx/>
                        <a:buNone/>
                      </a:pPr>
                      <a:r>
                        <a:rPr lang="es-ES_tradnl" sz="1800" dirty="0" smtClean="0"/>
                        <a:t>Tipos de dictámenes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Acreditación Completa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Acreditación Provisional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No Acreditada</a:t>
                      </a:r>
                      <a:endParaRPr lang="es-ES_tradnl" sz="1800" b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lvl="0">
                        <a:buFontTx/>
                        <a:buNone/>
                      </a:pPr>
                      <a:r>
                        <a:rPr lang="es-ES_tradnl" sz="1800" dirty="0" smtClean="0"/>
                        <a:t>Tipos de dictámenes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Acreditación por 5 años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Acreditación por 1 año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No acreditación</a:t>
                      </a:r>
                    </a:p>
                  </a:txBody>
                  <a:tcPr marL="65314" marR="65314" marT="0" marB="0"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79512" y="6525924"/>
            <a:ext cx="37497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/>
              <a:t>Triana, ZM (2000). Sesión de Inducción para Instituciones en Proceso de Acreditación </a:t>
            </a:r>
            <a:endParaRPr lang="es-MX" sz="800" dirty="0"/>
          </a:p>
        </p:txBody>
      </p:sp>
      <p:pic>
        <p:nvPicPr>
          <p:cNvPr id="6" name="Picture 2" descr="http://www.comaem.org.mx/LogoComa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45"/>
            <a:ext cx="1259632" cy="12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8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</TotalTime>
  <Words>596</Words>
  <Application>Microsoft Office PowerPoint</Application>
  <PresentationFormat>Presentación en pantalla (4:3)</PresentationFormat>
  <Paragraphs>197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Panel “Tendencias de los organismos acreditadores de México hacia la calidad de la Educación Superior” </vt:lpstr>
      <vt:lpstr>Contenido</vt:lpstr>
      <vt:lpstr>Introducción</vt:lpstr>
      <vt:lpstr>Introducción</vt:lpstr>
      <vt:lpstr>Presentación de PowerPoint</vt:lpstr>
      <vt:lpstr>Presentación de PowerPoint</vt:lpstr>
      <vt:lpstr>Proceso de acreditación</vt:lpstr>
      <vt:lpstr>Evolución del Instrumento</vt:lpstr>
      <vt:lpstr>Evolución del Instrumento</vt:lpstr>
      <vt:lpstr>Instrumento 2008</vt:lpstr>
      <vt:lpstr>Estado actual de la acreditación</vt:lpstr>
      <vt:lpstr>Tendencias de la acreditación</vt:lpstr>
      <vt:lpstr>Tendencias de la acreditación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acreditación de la calidad en la educación médica de México</dc:title>
  <dc:creator>ztriana</dc:creator>
  <cp:lastModifiedBy>Zeta Melva Triana Contreras</cp:lastModifiedBy>
  <cp:revision>389</cp:revision>
  <cp:lastPrinted>2015-02-18T15:39:05Z</cp:lastPrinted>
  <dcterms:created xsi:type="dcterms:W3CDTF">2014-09-01T15:10:47Z</dcterms:created>
  <dcterms:modified xsi:type="dcterms:W3CDTF">2015-10-27T15:22:13Z</dcterms:modified>
</cp:coreProperties>
</file>